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3" r:id="rId8"/>
    <p:sldId id="338" r:id="rId9"/>
    <p:sldId id="332" r:id="rId10"/>
    <p:sldId id="298" r:id="rId11"/>
    <p:sldId id="334" r:id="rId12"/>
    <p:sldId id="262" r:id="rId13"/>
    <p:sldId id="263" r:id="rId14"/>
    <p:sldId id="299" r:id="rId15"/>
    <p:sldId id="302" r:id="rId16"/>
    <p:sldId id="264" r:id="rId17"/>
    <p:sldId id="266" r:id="rId18"/>
    <p:sldId id="265" r:id="rId19"/>
    <p:sldId id="276" r:id="rId20"/>
    <p:sldId id="303" r:id="rId21"/>
    <p:sldId id="293" r:id="rId22"/>
    <p:sldId id="337" r:id="rId23"/>
    <p:sldId id="277" r:id="rId24"/>
    <p:sldId id="284" r:id="rId25"/>
    <p:sldId id="269" r:id="rId26"/>
    <p:sldId id="304" r:id="rId27"/>
    <p:sldId id="305" r:id="rId28"/>
    <p:sldId id="307" r:id="rId29"/>
    <p:sldId id="306" r:id="rId30"/>
    <p:sldId id="308" r:id="rId31"/>
    <p:sldId id="270" r:id="rId32"/>
    <p:sldId id="336" r:id="rId33"/>
    <p:sldId id="309" r:id="rId34"/>
    <p:sldId id="335"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1A3AAE-DC68-44FD-9C4F-3179FD5FF2A0}" v="715" dt="2023-11-16T15:25:28.32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0" d="100"/>
          <a:sy n="90" d="100"/>
        </p:scale>
        <p:origin x="100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7C794B-FBF2-4A4F-A5F1-53B906AE7235}"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fr-FR"/>
        </a:p>
      </dgm:t>
    </dgm:pt>
    <dgm:pt modelId="{8F791E57-E8FC-46AD-A436-8BAABFDEA5CC}">
      <dgm:prSet phldrT="[Texte]"/>
      <dgm:spPr/>
      <dgm:t>
        <a:bodyPr/>
        <a:lstStyle/>
        <a:p>
          <a:r>
            <a:rPr lang="fr-FR" dirty="0" err="1"/>
            <a:t>Extracting</a:t>
          </a:r>
          <a:r>
            <a:rPr lang="fr-FR" dirty="0"/>
            <a:t> Data</a:t>
          </a:r>
        </a:p>
      </dgm:t>
    </dgm:pt>
    <dgm:pt modelId="{A8664B01-DEE6-483B-B633-7DB8FC49D293}" type="parTrans" cxnId="{EAE1ABB5-F08E-49B0-8D3B-D7339B23A3BC}">
      <dgm:prSet/>
      <dgm:spPr/>
      <dgm:t>
        <a:bodyPr/>
        <a:lstStyle/>
        <a:p>
          <a:endParaRPr lang="fr-FR"/>
        </a:p>
      </dgm:t>
    </dgm:pt>
    <dgm:pt modelId="{21075CD7-4C9B-4FE9-B0DF-02241C435F9B}" type="sibTrans" cxnId="{EAE1ABB5-F08E-49B0-8D3B-D7339B23A3BC}">
      <dgm:prSet/>
      <dgm:spPr/>
      <dgm:t>
        <a:bodyPr/>
        <a:lstStyle/>
        <a:p>
          <a:endParaRPr lang="fr-FR"/>
        </a:p>
      </dgm:t>
    </dgm:pt>
    <dgm:pt modelId="{F47457BE-DCF1-4F66-9DDA-57177FE94A50}">
      <dgm:prSet phldrT="[Texte]"/>
      <dgm:spPr/>
      <dgm:t>
        <a:bodyPr/>
        <a:lstStyle/>
        <a:p>
          <a:r>
            <a:rPr lang="fr-FR" dirty="0" err="1"/>
            <a:t>Connecting</a:t>
          </a:r>
          <a:r>
            <a:rPr lang="fr-FR" dirty="0"/>
            <a:t> </a:t>
          </a:r>
          <a:r>
            <a:rPr lang="fr-FR" dirty="0" err="1"/>
            <a:t>with</a:t>
          </a:r>
          <a:r>
            <a:rPr lang="fr-FR" dirty="0"/>
            <a:t> </a:t>
          </a:r>
          <a:r>
            <a:rPr lang="fr-FR" dirty="0" err="1"/>
            <a:t>request</a:t>
          </a:r>
          <a:endParaRPr lang="fr-FR" dirty="0"/>
        </a:p>
      </dgm:t>
    </dgm:pt>
    <dgm:pt modelId="{D0F499E1-57E2-4154-8E6F-D3AE8D467AE4}" type="parTrans" cxnId="{E763085D-5935-4298-AD9C-B09FBCDCBECA}">
      <dgm:prSet/>
      <dgm:spPr/>
      <dgm:t>
        <a:bodyPr/>
        <a:lstStyle/>
        <a:p>
          <a:endParaRPr lang="fr-FR"/>
        </a:p>
      </dgm:t>
    </dgm:pt>
    <dgm:pt modelId="{AE9CC7FF-4F14-49FC-8603-8A29E2EF67B6}" type="sibTrans" cxnId="{E763085D-5935-4298-AD9C-B09FBCDCBECA}">
      <dgm:prSet/>
      <dgm:spPr/>
      <dgm:t>
        <a:bodyPr/>
        <a:lstStyle/>
        <a:p>
          <a:endParaRPr lang="fr-FR"/>
        </a:p>
      </dgm:t>
    </dgm:pt>
    <dgm:pt modelId="{E2EAC63F-F173-45BE-A1EA-1E6EA8D71429}">
      <dgm:prSet phldrT="[Texte]"/>
      <dgm:spPr/>
      <dgm:t>
        <a:bodyPr/>
        <a:lstStyle/>
        <a:p>
          <a:r>
            <a:rPr lang="fr-FR" dirty="0"/>
            <a:t>Extraction </a:t>
          </a:r>
          <a:r>
            <a:rPr lang="fr-FR" dirty="0" err="1"/>
            <a:t>with</a:t>
          </a:r>
          <a:r>
            <a:rPr lang="fr-FR" dirty="0"/>
            <a:t> BS</a:t>
          </a:r>
        </a:p>
      </dgm:t>
    </dgm:pt>
    <dgm:pt modelId="{B31DDF47-ECC0-4A7E-93DC-0F969CD29B71}" type="parTrans" cxnId="{308A79D2-100E-43F2-AF52-96DC998279A3}">
      <dgm:prSet/>
      <dgm:spPr/>
      <dgm:t>
        <a:bodyPr/>
        <a:lstStyle/>
        <a:p>
          <a:endParaRPr lang="fr-FR"/>
        </a:p>
      </dgm:t>
    </dgm:pt>
    <dgm:pt modelId="{E76CD27D-4FBE-419E-A0E2-2BD322AEC244}" type="sibTrans" cxnId="{308A79D2-100E-43F2-AF52-96DC998279A3}">
      <dgm:prSet/>
      <dgm:spPr/>
      <dgm:t>
        <a:bodyPr/>
        <a:lstStyle/>
        <a:p>
          <a:endParaRPr lang="fr-FR"/>
        </a:p>
      </dgm:t>
    </dgm:pt>
    <dgm:pt modelId="{F2E58C8E-D0EF-4428-BDC7-5CB097B0D3B3}">
      <dgm:prSet phldrT="[Texte]"/>
      <dgm:spPr/>
      <dgm:t>
        <a:bodyPr/>
        <a:lstStyle/>
        <a:p>
          <a:r>
            <a:rPr lang="fr-FR" dirty="0" err="1"/>
            <a:t>Recording</a:t>
          </a:r>
          <a:r>
            <a:rPr lang="fr-FR" dirty="0"/>
            <a:t> </a:t>
          </a:r>
        </a:p>
      </dgm:t>
    </dgm:pt>
    <dgm:pt modelId="{F74FA514-358D-4BDA-B662-C15150B1B2DB}" type="parTrans" cxnId="{15C6DF2B-6BE5-49A8-AA0D-11FA4CD30754}">
      <dgm:prSet/>
      <dgm:spPr/>
      <dgm:t>
        <a:bodyPr/>
        <a:lstStyle/>
        <a:p>
          <a:endParaRPr lang="fr-FR"/>
        </a:p>
      </dgm:t>
    </dgm:pt>
    <dgm:pt modelId="{70E54F96-6C02-46B0-BA8B-625F3BF6F23A}" type="sibTrans" cxnId="{15C6DF2B-6BE5-49A8-AA0D-11FA4CD30754}">
      <dgm:prSet/>
      <dgm:spPr/>
      <dgm:t>
        <a:bodyPr/>
        <a:lstStyle/>
        <a:p>
          <a:endParaRPr lang="fr-FR"/>
        </a:p>
      </dgm:t>
    </dgm:pt>
    <dgm:pt modelId="{E9A5DF5F-BD3E-4A8B-8D5F-E0A140BDB8EC}">
      <dgm:prSet phldrT="[Texte]"/>
      <dgm:spPr/>
      <dgm:t>
        <a:bodyPr/>
        <a:lstStyle/>
        <a:p>
          <a:r>
            <a:rPr lang="fr-FR" dirty="0" err="1"/>
            <a:t>Create</a:t>
          </a:r>
          <a:r>
            <a:rPr lang="fr-FR" dirty="0"/>
            <a:t> data Frame</a:t>
          </a:r>
        </a:p>
      </dgm:t>
    </dgm:pt>
    <dgm:pt modelId="{6DED48D5-B1BD-415D-A3FF-AC927E07F080}" type="parTrans" cxnId="{BECB7419-6437-4683-9231-2B50E34CD459}">
      <dgm:prSet/>
      <dgm:spPr/>
      <dgm:t>
        <a:bodyPr/>
        <a:lstStyle/>
        <a:p>
          <a:endParaRPr lang="fr-FR"/>
        </a:p>
      </dgm:t>
    </dgm:pt>
    <dgm:pt modelId="{C33EDC0D-0CC0-453F-8830-2EAEEAEEEB10}" type="sibTrans" cxnId="{BECB7419-6437-4683-9231-2B50E34CD459}">
      <dgm:prSet/>
      <dgm:spPr/>
      <dgm:t>
        <a:bodyPr/>
        <a:lstStyle/>
        <a:p>
          <a:endParaRPr lang="fr-FR"/>
        </a:p>
      </dgm:t>
    </dgm:pt>
    <dgm:pt modelId="{21AAD6A3-057B-436D-B1F5-0B406DCFA870}">
      <dgm:prSet phldrT="[Texte]"/>
      <dgm:spPr/>
      <dgm:t>
        <a:bodyPr/>
        <a:lstStyle/>
        <a:p>
          <a:r>
            <a:rPr lang="fr-FR" dirty="0" err="1"/>
            <a:t>Saving</a:t>
          </a:r>
          <a:r>
            <a:rPr lang="fr-FR" dirty="0"/>
            <a:t> </a:t>
          </a:r>
          <a:r>
            <a:rPr lang="fr-FR" dirty="0" err="1"/>
            <a:t>Dataframe</a:t>
          </a:r>
          <a:endParaRPr lang="fr-FR" dirty="0"/>
        </a:p>
      </dgm:t>
    </dgm:pt>
    <dgm:pt modelId="{A16ADCEB-B363-4C44-8543-EB265B90E2D5}" type="parTrans" cxnId="{74532FAF-06FC-48E5-B682-AEFCCB41B666}">
      <dgm:prSet/>
      <dgm:spPr/>
      <dgm:t>
        <a:bodyPr/>
        <a:lstStyle/>
        <a:p>
          <a:endParaRPr lang="fr-FR"/>
        </a:p>
      </dgm:t>
    </dgm:pt>
    <dgm:pt modelId="{D09468DF-EF36-4CAD-98BC-E3696303CCAD}" type="sibTrans" cxnId="{74532FAF-06FC-48E5-B682-AEFCCB41B666}">
      <dgm:prSet/>
      <dgm:spPr/>
      <dgm:t>
        <a:bodyPr/>
        <a:lstStyle/>
        <a:p>
          <a:endParaRPr lang="fr-FR"/>
        </a:p>
      </dgm:t>
    </dgm:pt>
    <dgm:pt modelId="{0EF5F4CF-0430-43F8-9A9B-0389F43B9557}" type="pres">
      <dgm:prSet presAssocID="{F87C794B-FBF2-4A4F-A5F1-53B906AE7235}" presName="theList" presStyleCnt="0">
        <dgm:presLayoutVars>
          <dgm:dir/>
          <dgm:animLvl val="lvl"/>
          <dgm:resizeHandles val="exact"/>
        </dgm:presLayoutVars>
      </dgm:prSet>
      <dgm:spPr/>
    </dgm:pt>
    <dgm:pt modelId="{926F0E8C-836A-46DF-AB66-1B5F5116E2ED}" type="pres">
      <dgm:prSet presAssocID="{8F791E57-E8FC-46AD-A436-8BAABFDEA5CC}" presName="compNode" presStyleCnt="0"/>
      <dgm:spPr/>
    </dgm:pt>
    <dgm:pt modelId="{83D8F0C8-80FD-4EF3-8B63-80FEBFAFE934}" type="pres">
      <dgm:prSet presAssocID="{8F791E57-E8FC-46AD-A436-8BAABFDEA5CC}" presName="noGeometry" presStyleCnt="0"/>
      <dgm:spPr/>
    </dgm:pt>
    <dgm:pt modelId="{DD1E048A-2754-46D5-B12C-94DDFB9CDF30}" type="pres">
      <dgm:prSet presAssocID="{8F791E57-E8FC-46AD-A436-8BAABFDEA5CC}" presName="childTextVisible" presStyleLbl="bgAccFollowNode1" presStyleIdx="0" presStyleCnt="2">
        <dgm:presLayoutVars>
          <dgm:bulletEnabled val="1"/>
        </dgm:presLayoutVars>
      </dgm:prSet>
      <dgm:spPr/>
    </dgm:pt>
    <dgm:pt modelId="{E58D9B03-E9C6-49B0-A3B6-EC1C9FB0BF8F}" type="pres">
      <dgm:prSet presAssocID="{8F791E57-E8FC-46AD-A436-8BAABFDEA5CC}" presName="childTextHidden" presStyleLbl="bgAccFollowNode1" presStyleIdx="0" presStyleCnt="2"/>
      <dgm:spPr/>
    </dgm:pt>
    <dgm:pt modelId="{F499A50A-AAEE-4F3D-B870-E50DE99BBAEF}" type="pres">
      <dgm:prSet presAssocID="{8F791E57-E8FC-46AD-A436-8BAABFDEA5CC}" presName="parentText" presStyleLbl="node1" presStyleIdx="0" presStyleCnt="2">
        <dgm:presLayoutVars>
          <dgm:chMax val="1"/>
          <dgm:bulletEnabled val="1"/>
        </dgm:presLayoutVars>
      </dgm:prSet>
      <dgm:spPr/>
    </dgm:pt>
    <dgm:pt modelId="{93798BE5-900D-40BB-94E4-F2B2860E50D7}" type="pres">
      <dgm:prSet presAssocID="{8F791E57-E8FC-46AD-A436-8BAABFDEA5CC}" presName="aSpace" presStyleCnt="0"/>
      <dgm:spPr/>
    </dgm:pt>
    <dgm:pt modelId="{A46E3578-64C0-4823-8488-99E166F02D51}" type="pres">
      <dgm:prSet presAssocID="{F2E58C8E-D0EF-4428-BDC7-5CB097B0D3B3}" presName="compNode" presStyleCnt="0"/>
      <dgm:spPr/>
    </dgm:pt>
    <dgm:pt modelId="{E08B7A76-DF91-4D71-B593-A104347BE3CB}" type="pres">
      <dgm:prSet presAssocID="{F2E58C8E-D0EF-4428-BDC7-5CB097B0D3B3}" presName="noGeometry" presStyleCnt="0"/>
      <dgm:spPr/>
    </dgm:pt>
    <dgm:pt modelId="{8B05D07F-16DF-4FD1-858F-2905360E638B}" type="pres">
      <dgm:prSet presAssocID="{F2E58C8E-D0EF-4428-BDC7-5CB097B0D3B3}" presName="childTextVisible" presStyleLbl="bgAccFollowNode1" presStyleIdx="1" presStyleCnt="2">
        <dgm:presLayoutVars>
          <dgm:bulletEnabled val="1"/>
        </dgm:presLayoutVars>
      </dgm:prSet>
      <dgm:spPr/>
    </dgm:pt>
    <dgm:pt modelId="{DA8E9139-2C1B-4398-AD25-CD2466970DE6}" type="pres">
      <dgm:prSet presAssocID="{F2E58C8E-D0EF-4428-BDC7-5CB097B0D3B3}" presName="childTextHidden" presStyleLbl="bgAccFollowNode1" presStyleIdx="1" presStyleCnt="2"/>
      <dgm:spPr/>
    </dgm:pt>
    <dgm:pt modelId="{A6467FE9-CD27-4C57-80DA-3430957A0608}" type="pres">
      <dgm:prSet presAssocID="{F2E58C8E-D0EF-4428-BDC7-5CB097B0D3B3}" presName="parentText" presStyleLbl="node1" presStyleIdx="1" presStyleCnt="2" custLinFactNeighborX="8349" custLinFactNeighborY="18483">
        <dgm:presLayoutVars>
          <dgm:chMax val="1"/>
          <dgm:bulletEnabled val="1"/>
        </dgm:presLayoutVars>
      </dgm:prSet>
      <dgm:spPr/>
    </dgm:pt>
  </dgm:ptLst>
  <dgm:cxnLst>
    <dgm:cxn modelId="{BECB7419-6437-4683-9231-2B50E34CD459}" srcId="{F2E58C8E-D0EF-4428-BDC7-5CB097B0D3B3}" destId="{E9A5DF5F-BD3E-4A8B-8D5F-E0A140BDB8EC}" srcOrd="0" destOrd="0" parTransId="{6DED48D5-B1BD-415D-A3FF-AC927E07F080}" sibTransId="{C33EDC0D-0CC0-453F-8830-2EAEEAEEEB10}"/>
    <dgm:cxn modelId="{B5E8162A-715C-4CDC-834F-F2A22EAB3325}" type="presOf" srcId="{E2EAC63F-F173-45BE-A1EA-1E6EA8D71429}" destId="{DD1E048A-2754-46D5-B12C-94DDFB9CDF30}" srcOrd="0" destOrd="1" presId="urn:microsoft.com/office/officeart/2005/8/layout/hProcess6"/>
    <dgm:cxn modelId="{15C6DF2B-6BE5-49A8-AA0D-11FA4CD30754}" srcId="{F87C794B-FBF2-4A4F-A5F1-53B906AE7235}" destId="{F2E58C8E-D0EF-4428-BDC7-5CB097B0D3B3}" srcOrd="1" destOrd="0" parTransId="{F74FA514-358D-4BDA-B662-C15150B1B2DB}" sibTransId="{70E54F96-6C02-46B0-BA8B-625F3BF6F23A}"/>
    <dgm:cxn modelId="{39E69F32-CE45-4F5D-ABC7-3739C21543BE}" type="presOf" srcId="{E9A5DF5F-BD3E-4A8B-8D5F-E0A140BDB8EC}" destId="{DA8E9139-2C1B-4398-AD25-CD2466970DE6}" srcOrd="1" destOrd="0" presId="urn:microsoft.com/office/officeart/2005/8/layout/hProcess6"/>
    <dgm:cxn modelId="{F4C9F43D-2264-4EDD-AF32-B4080899E066}" type="presOf" srcId="{F2E58C8E-D0EF-4428-BDC7-5CB097B0D3B3}" destId="{A6467FE9-CD27-4C57-80DA-3430957A0608}" srcOrd="0" destOrd="0" presId="urn:microsoft.com/office/officeart/2005/8/layout/hProcess6"/>
    <dgm:cxn modelId="{07065D3E-36BC-43A4-A9EC-0B3665100D9A}" type="presOf" srcId="{F87C794B-FBF2-4A4F-A5F1-53B906AE7235}" destId="{0EF5F4CF-0430-43F8-9A9B-0389F43B9557}" srcOrd="0" destOrd="0" presId="urn:microsoft.com/office/officeart/2005/8/layout/hProcess6"/>
    <dgm:cxn modelId="{79925A40-141A-4B25-BE78-BAD976EB2D70}" type="presOf" srcId="{F47457BE-DCF1-4F66-9DDA-57177FE94A50}" destId="{E58D9B03-E9C6-49B0-A3B6-EC1C9FB0BF8F}" srcOrd="1" destOrd="0" presId="urn:microsoft.com/office/officeart/2005/8/layout/hProcess6"/>
    <dgm:cxn modelId="{E763085D-5935-4298-AD9C-B09FBCDCBECA}" srcId="{8F791E57-E8FC-46AD-A436-8BAABFDEA5CC}" destId="{F47457BE-DCF1-4F66-9DDA-57177FE94A50}" srcOrd="0" destOrd="0" parTransId="{D0F499E1-57E2-4154-8E6F-D3AE8D467AE4}" sibTransId="{AE9CC7FF-4F14-49FC-8603-8A29E2EF67B6}"/>
    <dgm:cxn modelId="{3D019D6A-C1BB-4F26-BD11-0B972A755F85}" type="presOf" srcId="{F47457BE-DCF1-4F66-9DDA-57177FE94A50}" destId="{DD1E048A-2754-46D5-B12C-94DDFB9CDF30}" srcOrd="0" destOrd="0" presId="urn:microsoft.com/office/officeart/2005/8/layout/hProcess6"/>
    <dgm:cxn modelId="{64C6E18B-3FD8-455A-A3FE-97B7C7E363B9}" type="presOf" srcId="{E2EAC63F-F173-45BE-A1EA-1E6EA8D71429}" destId="{E58D9B03-E9C6-49B0-A3B6-EC1C9FB0BF8F}" srcOrd="1" destOrd="1" presId="urn:microsoft.com/office/officeart/2005/8/layout/hProcess6"/>
    <dgm:cxn modelId="{99BF2E99-18C6-431F-916B-A3771D0EFE46}" type="presOf" srcId="{E9A5DF5F-BD3E-4A8B-8D5F-E0A140BDB8EC}" destId="{8B05D07F-16DF-4FD1-858F-2905360E638B}" srcOrd="0" destOrd="0" presId="urn:microsoft.com/office/officeart/2005/8/layout/hProcess6"/>
    <dgm:cxn modelId="{74532FAF-06FC-48E5-B682-AEFCCB41B666}" srcId="{F2E58C8E-D0EF-4428-BDC7-5CB097B0D3B3}" destId="{21AAD6A3-057B-436D-B1F5-0B406DCFA870}" srcOrd="1" destOrd="0" parTransId="{A16ADCEB-B363-4C44-8543-EB265B90E2D5}" sibTransId="{D09468DF-EF36-4CAD-98BC-E3696303CCAD}"/>
    <dgm:cxn modelId="{EAE1ABB5-F08E-49B0-8D3B-D7339B23A3BC}" srcId="{F87C794B-FBF2-4A4F-A5F1-53B906AE7235}" destId="{8F791E57-E8FC-46AD-A436-8BAABFDEA5CC}" srcOrd="0" destOrd="0" parTransId="{A8664B01-DEE6-483B-B633-7DB8FC49D293}" sibTransId="{21075CD7-4C9B-4FE9-B0DF-02241C435F9B}"/>
    <dgm:cxn modelId="{308A79D2-100E-43F2-AF52-96DC998279A3}" srcId="{8F791E57-E8FC-46AD-A436-8BAABFDEA5CC}" destId="{E2EAC63F-F173-45BE-A1EA-1E6EA8D71429}" srcOrd="1" destOrd="0" parTransId="{B31DDF47-ECC0-4A7E-93DC-0F969CD29B71}" sibTransId="{E76CD27D-4FBE-419E-A0E2-2BD322AEC244}"/>
    <dgm:cxn modelId="{375283D4-057A-4A53-95A2-6DBF648E3F1D}" type="presOf" srcId="{21AAD6A3-057B-436D-B1F5-0B406DCFA870}" destId="{DA8E9139-2C1B-4398-AD25-CD2466970DE6}" srcOrd="1" destOrd="1" presId="urn:microsoft.com/office/officeart/2005/8/layout/hProcess6"/>
    <dgm:cxn modelId="{8C4879F8-FAC4-4C23-9AE5-20927122D593}" type="presOf" srcId="{21AAD6A3-057B-436D-B1F5-0B406DCFA870}" destId="{8B05D07F-16DF-4FD1-858F-2905360E638B}" srcOrd="0" destOrd="1" presId="urn:microsoft.com/office/officeart/2005/8/layout/hProcess6"/>
    <dgm:cxn modelId="{E83B58FB-51CA-423A-B41D-ECF8D0BD2CEB}" type="presOf" srcId="{8F791E57-E8FC-46AD-A436-8BAABFDEA5CC}" destId="{F499A50A-AAEE-4F3D-B870-E50DE99BBAEF}" srcOrd="0" destOrd="0" presId="urn:microsoft.com/office/officeart/2005/8/layout/hProcess6"/>
    <dgm:cxn modelId="{6B6319CE-F0FD-4546-BF5C-F299C4689837}" type="presParOf" srcId="{0EF5F4CF-0430-43F8-9A9B-0389F43B9557}" destId="{926F0E8C-836A-46DF-AB66-1B5F5116E2ED}" srcOrd="0" destOrd="0" presId="urn:microsoft.com/office/officeart/2005/8/layout/hProcess6"/>
    <dgm:cxn modelId="{319251A9-C580-4465-A529-CB0389C0F963}" type="presParOf" srcId="{926F0E8C-836A-46DF-AB66-1B5F5116E2ED}" destId="{83D8F0C8-80FD-4EF3-8B63-80FEBFAFE934}" srcOrd="0" destOrd="0" presId="urn:microsoft.com/office/officeart/2005/8/layout/hProcess6"/>
    <dgm:cxn modelId="{F4C395CA-039D-4853-B954-1FEF34A1FA1A}" type="presParOf" srcId="{926F0E8C-836A-46DF-AB66-1B5F5116E2ED}" destId="{DD1E048A-2754-46D5-B12C-94DDFB9CDF30}" srcOrd="1" destOrd="0" presId="urn:microsoft.com/office/officeart/2005/8/layout/hProcess6"/>
    <dgm:cxn modelId="{7BE318CA-A33A-48CF-AAE5-700655F01C0F}" type="presParOf" srcId="{926F0E8C-836A-46DF-AB66-1B5F5116E2ED}" destId="{E58D9B03-E9C6-49B0-A3B6-EC1C9FB0BF8F}" srcOrd="2" destOrd="0" presId="urn:microsoft.com/office/officeart/2005/8/layout/hProcess6"/>
    <dgm:cxn modelId="{C25667CA-7AF4-4B5A-B1E2-884AF49A6DAD}" type="presParOf" srcId="{926F0E8C-836A-46DF-AB66-1B5F5116E2ED}" destId="{F499A50A-AAEE-4F3D-B870-E50DE99BBAEF}" srcOrd="3" destOrd="0" presId="urn:microsoft.com/office/officeart/2005/8/layout/hProcess6"/>
    <dgm:cxn modelId="{B4DA3F84-0DD7-49E3-9F4D-D43A13E57CA0}" type="presParOf" srcId="{0EF5F4CF-0430-43F8-9A9B-0389F43B9557}" destId="{93798BE5-900D-40BB-94E4-F2B2860E50D7}" srcOrd="1" destOrd="0" presId="urn:microsoft.com/office/officeart/2005/8/layout/hProcess6"/>
    <dgm:cxn modelId="{D0A0064F-3E7D-456A-9D33-B92DC8E9C51E}" type="presParOf" srcId="{0EF5F4CF-0430-43F8-9A9B-0389F43B9557}" destId="{A46E3578-64C0-4823-8488-99E166F02D51}" srcOrd="2" destOrd="0" presId="urn:microsoft.com/office/officeart/2005/8/layout/hProcess6"/>
    <dgm:cxn modelId="{6AC6DAE6-EC55-4624-9EEA-709D94DCD035}" type="presParOf" srcId="{A46E3578-64C0-4823-8488-99E166F02D51}" destId="{E08B7A76-DF91-4D71-B593-A104347BE3CB}" srcOrd="0" destOrd="0" presId="urn:microsoft.com/office/officeart/2005/8/layout/hProcess6"/>
    <dgm:cxn modelId="{9AC47298-82FC-4F20-8FE2-B6DEE162AFBA}" type="presParOf" srcId="{A46E3578-64C0-4823-8488-99E166F02D51}" destId="{8B05D07F-16DF-4FD1-858F-2905360E638B}" srcOrd="1" destOrd="0" presId="urn:microsoft.com/office/officeart/2005/8/layout/hProcess6"/>
    <dgm:cxn modelId="{9A121EA0-35F4-42F8-B9B0-237C7ED524DC}" type="presParOf" srcId="{A46E3578-64C0-4823-8488-99E166F02D51}" destId="{DA8E9139-2C1B-4398-AD25-CD2466970DE6}" srcOrd="2" destOrd="0" presId="urn:microsoft.com/office/officeart/2005/8/layout/hProcess6"/>
    <dgm:cxn modelId="{EFC79BA1-9F42-4D72-8D36-BBC735C2770D}" type="presParOf" srcId="{A46E3578-64C0-4823-8488-99E166F02D51}" destId="{A6467FE9-CD27-4C57-80DA-3430957A0608}" srcOrd="3" destOrd="0" presId="urn:microsoft.com/office/officeart/2005/8/layout/hProcess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7C794B-FBF2-4A4F-A5F1-53B906AE7235}"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fr-FR"/>
        </a:p>
      </dgm:t>
    </dgm:pt>
    <dgm:pt modelId="{8F791E57-E8FC-46AD-A436-8BAABFDEA5CC}">
      <dgm:prSet phldrT="[Texte]"/>
      <dgm:spPr/>
      <dgm:t>
        <a:bodyPr/>
        <a:lstStyle/>
        <a:p>
          <a:r>
            <a:rPr lang="fr-FR" dirty="0" err="1"/>
            <a:t>Extracting</a:t>
          </a:r>
          <a:r>
            <a:rPr lang="fr-FR" dirty="0"/>
            <a:t> Data</a:t>
          </a:r>
        </a:p>
      </dgm:t>
    </dgm:pt>
    <dgm:pt modelId="{A8664B01-DEE6-483B-B633-7DB8FC49D293}" type="parTrans" cxnId="{EAE1ABB5-F08E-49B0-8D3B-D7339B23A3BC}">
      <dgm:prSet/>
      <dgm:spPr/>
      <dgm:t>
        <a:bodyPr/>
        <a:lstStyle/>
        <a:p>
          <a:endParaRPr lang="fr-FR"/>
        </a:p>
      </dgm:t>
    </dgm:pt>
    <dgm:pt modelId="{21075CD7-4C9B-4FE9-B0DF-02241C435F9B}" type="sibTrans" cxnId="{EAE1ABB5-F08E-49B0-8D3B-D7339B23A3BC}">
      <dgm:prSet/>
      <dgm:spPr/>
      <dgm:t>
        <a:bodyPr/>
        <a:lstStyle/>
        <a:p>
          <a:endParaRPr lang="fr-FR"/>
        </a:p>
      </dgm:t>
    </dgm:pt>
    <dgm:pt modelId="{F47457BE-DCF1-4F66-9DDA-57177FE94A50}">
      <dgm:prSet phldrT="[Texte]"/>
      <dgm:spPr/>
      <dgm:t>
        <a:bodyPr/>
        <a:lstStyle/>
        <a:p>
          <a:r>
            <a:rPr lang="fr-FR" dirty="0" err="1"/>
            <a:t>Connecting</a:t>
          </a:r>
          <a:r>
            <a:rPr lang="fr-FR" dirty="0"/>
            <a:t> </a:t>
          </a:r>
          <a:r>
            <a:rPr lang="fr-FR" dirty="0" err="1"/>
            <a:t>with</a:t>
          </a:r>
          <a:r>
            <a:rPr lang="fr-FR" dirty="0"/>
            <a:t> </a:t>
          </a:r>
          <a:r>
            <a:rPr lang="fr-FR" dirty="0" err="1"/>
            <a:t>request</a:t>
          </a:r>
          <a:endParaRPr lang="fr-FR" dirty="0"/>
        </a:p>
      </dgm:t>
    </dgm:pt>
    <dgm:pt modelId="{D0F499E1-57E2-4154-8E6F-D3AE8D467AE4}" type="parTrans" cxnId="{E763085D-5935-4298-AD9C-B09FBCDCBECA}">
      <dgm:prSet/>
      <dgm:spPr/>
      <dgm:t>
        <a:bodyPr/>
        <a:lstStyle/>
        <a:p>
          <a:endParaRPr lang="fr-FR"/>
        </a:p>
      </dgm:t>
    </dgm:pt>
    <dgm:pt modelId="{AE9CC7FF-4F14-49FC-8603-8A29E2EF67B6}" type="sibTrans" cxnId="{E763085D-5935-4298-AD9C-B09FBCDCBECA}">
      <dgm:prSet/>
      <dgm:spPr/>
      <dgm:t>
        <a:bodyPr/>
        <a:lstStyle/>
        <a:p>
          <a:endParaRPr lang="fr-FR"/>
        </a:p>
      </dgm:t>
    </dgm:pt>
    <dgm:pt modelId="{E2EAC63F-F173-45BE-A1EA-1E6EA8D71429}">
      <dgm:prSet phldrT="[Texte]"/>
      <dgm:spPr/>
      <dgm:t>
        <a:bodyPr/>
        <a:lstStyle/>
        <a:p>
          <a:r>
            <a:rPr lang="fr-FR" dirty="0"/>
            <a:t>Extraction </a:t>
          </a:r>
          <a:r>
            <a:rPr lang="fr-FR" dirty="0" err="1"/>
            <a:t>with</a:t>
          </a:r>
          <a:r>
            <a:rPr lang="fr-FR" dirty="0"/>
            <a:t> </a:t>
          </a:r>
          <a:r>
            <a:rPr lang="fr-FR" dirty="0" err="1"/>
            <a:t>request</a:t>
          </a:r>
          <a:endParaRPr lang="fr-FR" dirty="0"/>
        </a:p>
      </dgm:t>
    </dgm:pt>
    <dgm:pt modelId="{B31DDF47-ECC0-4A7E-93DC-0F969CD29B71}" type="parTrans" cxnId="{308A79D2-100E-43F2-AF52-96DC998279A3}">
      <dgm:prSet/>
      <dgm:spPr/>
      <dgm:t>
        <a:bodyPr/>
        <a:lstStyle/>
        <a:p>
          <a:endParaRPr lang="fr-FR"/>
        </a:p>
      </dgm:t>
    </dgm:pt>
    <dgm:pt modelId="{E76CD27D-4FBE-419E-A0E2-2BD322AEC244}" type="sibTrans" cxnId="{308A79D2-100E-43F2-AF52-96DC998279A3}">
      <dgm:prSet/>
      <dgm:spPr/>
      <dgm:t>
        <a:bodyPr/>
        <a:lstStyle/>
        <a:p>
          <a:endParaRPr lang="fr-FR"/>
        </a:p>
      </dgm:t>
    </dgm:pt>
    <dgm:pt modelId="{F2E58C8E-D0EF-4428-BDC7-5CB097B0D3B3}">
      <dgm:prSet phldrT="[Texte]"/>
      <dgm:spPr/>
      <dgm:t>
        <a:bodyPr/>
        <a:lstStyle/>
        <a:p>
          <a:r>
            <a:rPr lang="fr-FR" dirty="0" err="1"/>
            <a:t>Recording</a:t>
          </a:r>
          <a:r>
            <a:rPr lang="fr-FR" dirty="0"/>
            <a:t> </a:t>
          </a:r>
        </a:p>
      </dgm:t>
    </dgm:pt>
    <dgm:pt modelId="{F74FA514-358D-4BDA-B662-C15150B1B2DB}" type="parTrans" cxnId="{15C6DF2B-6BE5-49A8-AA0D-11FA4CD30754}">
      <dgm:prSet/>
      <dgm:spPr/>
      <dgm:t>
        <a:bodyPr/>
        <a:lstStyle/>
        <a:p>
          <a:endParaRPr lang="fr-FR"/>
        </a:p>
      </dgm:t>
    </dgm:pt>
    <dgm:pt modelId="{70E54F96-6C02-46B0-BA8B-625F3BF6F23A}" type="sibTrans" cxnId="{15C6DF2B-6BE5-49A8-AA0D-11FA4CD30754}">
      <dgm:prSet/>
      <dgm:spPr/>
      <dgm:t>
        <a:bodyPr/>
        <a:lstStyle/>
        <a:p>
          <a:endParaRPr lang="fr-FR"/>
        </a:p>
      </dgm:t>
    </dgm:pt>
    <dgm:pt modelId="{E9A5DF5F-BD3E-4A8B-8D5F-E0A140BDB8EC}">
      <dgm:prSet phldrT="[Texte]"/>
      <dgm:spPr/>
      <dgm:t>
        <a:bodyPr/>
        <a:lstStyle/>
        <a:p>
          <a:r>
            <a:rPr lang="fr-FR" dirty="0" err="1"/>
            <a:t>Create</a:t>
          </a:r>
          <a:r>
            <a:rPr lang="fr-FR" dirty="0"/>
            <a:t> data Frame </a:t>
          </a:r>
        </a:p>
      </dgm:t>
    </dgm:pt>
    <dgm:pt modelId="{6DED48D5-B1BD-415D-A3FF-AC927E07F080}" type="parTrans" cxnId="{BECB7419-6437-4683-9231-2B50E34CD459}">
      <dgm:prSet/>
      <dgm:spPr/>
      <dgm:t>
        <a:bodyPr/>
        <a:lstStyle/>
        <a:p>
          <a:endParaRPr lang="fr-FR"/>
        </a:p>
      </dgm:t>
    </dgm:pt>
    <dgm:pt modelId="{C33EDC0D-0CC0-453F-8830-2EAEEAEEEB10}" type="sibTrans" cxnId="{BECB7419-6437-4683-9231-2B50E34CD459}">
      <dgm:prSet/>
      <dgm:spPr/>
      <dgm:t>
        <a:bodyPr/>
        <a:lstStyle/>
        <a:p>
          <a:endParaRPr lang="fr-FR"/>
        </a:p>
      </dgm:t>
    </dgm:pt>
    <dgm:pt modelId="{21AAD6A3-057B-436D-B1F5-0B406DCFA870}">
      <dgm:prSet phldrT="[Texte]"/>
      <dgm:spPr/>
      <dgm:t>
        <a:bodyPr/>
        <a:lstStyle/>
        <a:p>
          <a:r>
            <a:rPr lang="fr-FR" dirty="0" err="1"/>
            <a:t>Saving</a:t>
          </a:r>
          <a:r>
            <a:rPr lang="fr-FR" dirty="0"/>
            <a:t> </a:t>
          </a:r>
          <a:r>
            <a:rPr lang="fr-FR" dirty="0" err="1"/>
            <a:t>Dataframe</a:t>
          </a:r>
          <a:endParaRPr lang="fr-FR" dirty="0"/>
        </a:p>
      </dgm:t>
    </dgm:pt>
    <dgm:pt modelId="{A16ADCEB-B363-4C44-8543-EB265B90E2D5}" type="parTrans" cxnId="{74532FAF-06FC-48E5-B682-AEFCCB41B666}">
      <dgm:prSet/>
      <dgm:spPr/>
      <dgm:t>
        <a:bodyPr/>
        <a:lstStyle/>
        <a:p>
          <a:endParaRPr lang="fr-FR"/>
        </a:p>
      </dgm:t>
    </dgm:pt>
    <dgm:pt modelId="{D09468DF-EF36-4CAD-98BC-E3696303CCAD}" type="sibTrans" cxnId="{74532FAF-06FC-48E5-B682-AEFCCB41B666}">
      <dgm:prSet/>
      <dgm:spPr/>
      <dgm:t>
        <a:bodyPr/>
        <a:lstStyle/>
        <a:p>
          <a:endParaRPr lang="fr-FR"/>
        </a:p>
      </dgm:t>
    </dgm:pt>
    <dgm:pt modelId="{466D77BF-AF62-430F-9D40-D0E682E54B61}">
      <dgm:prSet phldrT="[Texte]"/>
      <dgm:spPr/>
      <dgm:t>
        <a:bodyPr/>
        <a:lstStyle/>
        <a:p>
          <a:r>
            <a:rPr lang="fr-FR" dirty="0" err="1"/>
            <a:t>Using</a:t>
          </a:r>
          <a:r>
            <a:rPr lang="fr-FR" dirty="0"/>
            <a:t> </a:t>
          </a:r>
          <a:r>
            <a:rPr lang="fr-FR" dirty="0" err="1"/>
            <a:t>Json</a:t>
          </a:r>
          <a:r>
            <a:rPr lang="fr-FR" dirty="0"/>
            <a:t> </a:t>
          </a:r>
          <a:r>
            <a:rPr lang="fr-FR" dirty="0" err="1"/>
            <a:t>Normalize</a:t>
          </a:r>
          <a:endParaRPr lang="fr-FR" dirty="0"/>
        </a:p>
      </dgm:t>
    </dgm:pt>
    <dgm:pt modelId="{5E2175F0-9095-4F16-8B50-E5FC6000B387}" type="parTrans" cxnId="{729B42E1-AAC2-4400-B110-60D7FEB00A3C}">
      <dgm:prSet/>
      <dgm:spPr/>
      <dgm:t>
        <a:bodyPr/>
        <a:lstStyle/>
        <a:p>
          <a:endParaRPr lang="fr-FR"/>
        </a:p>
      </dgm:t>
    </dgm:pt>
    <dgm:pt modelId="{0CF6F4FC-2111-40D7-84DE-2D0D8064CE9C}" type="sibTrans" cxnId="{729B42E1-AAC2-4400-B110-60D7FEB00A3C}">
      <dgm:prSet/>
      <dgm:spPr/>
      <dgm:t>
        <a:bodyPr/>
        <a:lstStyle/>
        <a:p>
          <a:endParaRPr lang="fr-FR"/>
        </a:p>
      </dgm:t>
    </dgm:pt>
    <dgm:pt modelId="{0EF5F4CF-0430-43F8-9A9B-0389F43B9557}" type="pres">
      <dgm:prSet presAssocID="{F87C794B-FBF2-4A4F-A5F1-53B906AE7235}" presName="theList" presStyleCnt="0">
        <dgm:presLayoutVars>
          <dgm:dir/>
          <dgm:animLvl val="lvl"/>
          <dgm:resizeHandles val="exact"/>
        </dgm:presLayoutVars>
      </dgm:prSet>
      <dgm:spPr/>
    </dgm:pt>
    <dgm:pt modelId="{926F0E8C-836A-46DF-AB66-1B5F5116E2ED}" type="pres">
      <dgm:prSet presAssocID="{8F791E57-E8FC-46AD-A436-8BAABFDEA5CC}" presName="compNode" presStyleCnt="0"/>
      <dgm:spPr/>
    </dgm:pt>
    <dgm:pt modelId="{83D8F0C8-80FD-4EF3-8B63-80FEBFAFE934}" type="pres">
      <dgm:prSet presAssocID="{8F791E57-E8FC-46AD-A436-8BAABFDEA5CC}" presName="noGeometry" presStyleCnt="0"/>
      <dgm:spPr/>
    </dgm:pt>
    <dgm:pt modelId="{DD1E048A-2754-46D5-B12C-94DDFB9CDF30}" type="pres">
      <dgm:prSet presAssocID="{8F791E57-E8FC-46AD-A436-8BAABFDEA5CC}" presName="childTextVisible" presStyleLbl="bgAccFollowNode1" presStyleIdx="0" presStyleCnt="2">
        <dgm:presLayoutVars>
          <dgm:bulletEnabled val="1"/>
        </dgm:presLayoutVars>
      </dgm:prSet>
      <dgm:spPr/>
    </dgm:pt>
    <dgm:pt modelId="{E58D9B03-E9C6-49B0-A3B6-EC1C9FB0BF8F}" type="pres">
      <dgm:prSet presAssocID="{8F791E57-E8FC-46AD-A436-8BAABFDEA5CC}" presName="childTextHidden" presStyleLbl="bgAccFollowNode1" presStyleIdx="0" presStyleCnt="2"/>
      <dgm:spPr/>
    </dgm:pt>
    <dgm:pt modelId="{F499A50A-AAEE-4F3D-B870-E50DE99BBAEF}" type="pres">
      <dgm:prSet presAssocID="{8F791E57-E8FC-46AD-A436-8BAABFDEA5CC}" presName="parentText" presStyleLbl="node1" presStyleIdx="0" presStyleCnt="2">
        <dgm:presLayoutVars>
          <dgm:chMax val="1"/>
          <dgm:bulletEnabled val="1"/>
        </dgm:presLayoutVars>
      </dgm:prSet>
      <dgm:spPr/>
    </dgm:pt>
    <dgm:pt modelId="{93798BE5-900D-40BB-94E4-F2B2860E50D7}" type="pres">
      <dgm:prSet presAssocID="{8F791E57-E8FC-46AD-A436-8BAABFDEA5CC}" presName="aSpace" presStyleCnt="0"/>
      <dgm:spPr/>
    </dgm:pt>
    <dgm:pt modelId="{A46E3578-64C0-4823-8488-99E166F02D51}" type="pres">
      <dgm:prSet presAssocID="{F2E58C8E-D0EF-4428-BDC7-5CB097B0D3B3}" presName="compNode" presStyleCnt="0"/>
      <dgm:spPr/>
    </dgm:pt>
    <dgm:pt modelId="{E08B7A76-DF91-4D71-B593-A104347BE3CB}" type="pres">
      <dgm:prSet presAssocID="{F2E58C8E-D0EF-4428-BDC7-5CB097B0D3B3}" presName="noGeometry" presStyleCnt="0"/>
      <dgm:spPr/>
    </dgm:pt>
    <dgm:pt modelId="{8B05D07F-16DF-4FD1-858F-2905360E638B}" type="pres">
      <dgm:prSet presAssocID="{F2E58C8E-D0EF-4428-BDC7-5CB097B0D3B3}" presName="childTextVisible" presStyleLbl="bgAccFollowNode1" presStyleIdx="1" presStyleCnt="2">
        <dgm:presLayoutVars>
          <dgm:bulletEnabled val="1"/>
        </dgm:presLayoutVars>
      </dgm:prSet>
      <dgm:spPr/>
    </dgm:pt>
    <dgm:pt modelId="{DA8E9139-2C1B-4398-AD25-CD2466970DE6}" type="pres">
      <dgm:prSet presAssocID="{F2E58C8E-D0EF-4428-BDC7-5CB097B0D3B3}" presName="childTextHidden" presStyleLbl="bgAccFollowNode1" presStyleIdx="1" presStyleCnt="2"/>
      <dgm:spPr/>
    </dgm:pt>
    <dgm:pt modelId="{A6467FE9-CD27-4C57-80DA-3430957A0608}" type="pres">
      <dgm:prSet presAssocID="{F2E58C8E-D0EF-4428-BDC7-5CB097B0D3B3}" presName="parentText" presStyleLbl="node1" presStyleIdx="1" presStyleCnt="2">
        <dgm:presLayoutVars>
          <dgm:chMax val="1"/>
          <dgm:bulletEnabled val="1"/>
        </dgm:presLayoutVars>
      </dgm:prSet>
      <dgm:spPr/>
    </dgm:pt>
  </dgm:ptLst>
  <dgm:cxnLst>
    <dgm:cxn modelId="{337AB614-0036-459D-88BF-F19DE681C63C}" type="presOf" srcId="{466D77BF-AF62-430F-9D40-D0E682E54B61}" destId="{8B05D07F-16DF-4FD1-858F-2905360E638B}" srcOrd="0" destOrd="0" presId="urn:microsoft.com/office/officeart/2005/8/layout/hProcess6"/>
    <dgm:cxn modelId="{BECB7419-6437-4683-9231-2B50E34CD459}" srcId="{F2E58C8E-D0EF-4428-BDC7-5CB097B0D3B3}" destId="{E9A5DF5F-BD3E-4A8B-8D5F-E0A140BDB8EC}" srcOrd="1" destOrd="0" parTransId="{6DED48D5-B1BD-415D-A3FF-AC927E07F080}" sibTransId="{C33EDC0D-0CC0-453F-8830-2EAEEAEEEB10}"/>
    <dgm:cxn modelId="{B5E8162A-715C-4CDC-834F-F2A22EAB3325}" type="presOf" srcId="{E2EAC63F-F173-45BE-A1EA-1E6EA8D71429}" destId="{DD1E048A-2754-46D5-B12C-94DDFB9CDF30}" srcOrd="0" destOrd="1" presId="urn:microsoft.com/office/officeart/2005/8/layout/hProcess6"/>
    <dgm:cxn modelId="{15C6DF2B-6BE5-49A8-AA0D-11FA4CD30754}" srcId="{F87C794B-FBF2-4A4F-A5F1-53B906AE7235}" destId="{F2E58C8E-D0EF-4428-BDC7-5CB097B0D3B3}" srcOrd="1" destOrd="0" parTransId="{F74FA514-358D-4BDA-B662-C15150B1B2DB}" sibTransId="{70E54F96-6C02-46B0-BA8B-625F3BF6F23A}"/>
    <dgm:cxn modelId="{39E69F32-CE45-4F5D-ABC7-3739C21543BE}" type="presOf" srcId="{E9A5DF5F-BD3E-4A8B-8D5F-E0A140BDB8EC}" destId="{DA8E9139-2C1B-4398-AD25-CD2466970DE6}" srcOrd="1" destOrd="1" presId="urn:microsoft.com/office/officeart/2005/8/layout/hProcess6"/>
    <dgm:cxn modelId="{09257D3D-C283-4BD8-9199-C3038FB4E50E}" type="presOf" srcId="{466D77BF-AF62-430F-9D40-D0E682E54B61}" destId="{DA8E9139-2C1B-4398-AD25-CD2466970DE6}" srcOrd="1" destOrd="0" presId="urn:microsoft.com/office/officeart/2005/8/layout/hProcess6"/>
    <dgm:cxn modelId="{F4C9F43D-2264-4EDD-AF32-B4080899E066}" type="presOf" srcId="{F2E58C8E-D0EF-4428-BDC7-5CB097B0D3B3}" destId="{A6467FE9-CD27-4C57-80DA-3430957A0608}" srcOrd="0" destOrd="0" presId="urn:microsoft.com/office/officeart/2005/8/layout/hProcess6"/>
    <dgm:cxn modelId="{07065D3E-36BC-43A4-A9EC-0B3665100D9A}" type="presOf" srcId="{F87C794B-FBF2-4A4F-A5F1-53B906AE7235}" destId="{0EF5F4CF-0430-43F8-9A9B-0389F43B9557}" srcOrd="0" destOrd="0" presId="urn:microsoft.com/office/officeart/2005/8/layout/hProcess6"/>
    <dgm:cxn modelId="{79925A40-141A-4B25-BE78-BAD976EB2D70}" type="presOf" srcId="{F47457BE-DCF1-4F66-9DDA-57177FE94A50}" destId="{E58D9B03-E9C6-49B0-A3B6-EC1C9FB0BF8F}" srcOrd="1" destOrd="0" presId="urn:microsoft.com/office/officeart/2005/8/layout/hProcess6"/>
    <dgm:cxn modelId="{E763085D-5935-4298-AD9C-B09FBCDCBECA}" srcId="{8F791E57-E8FC-46AD-A436-8BAABFDEA5CC}" destId="{F47457BE-DCF1-4F66-9DDA-57177FE94A50}" srcOrd="0" destOrd="0" parTransId="{D0F499E1-57E2-4154-8E6F-D3AE8D467AE4}" sibTransId="{AE9CC7FF-4F14-49FC-8603-8A29E2EF67B6}"/>
    <dgm:cxn modelId="{3D019D6A-C1BB-4F26-BD11-0B972A755F85}" type="presOf" srcId="{F47457BE-DCF1-4F66-9DDA-57177FE94A50}" destId="{DD1E048A-2754-46D5-B12C-94DDFB9CDF30}" srcOrd="0" destOrd="0" presId="urn:microsoft.com/office/officeart/2005/8/layout/hProcess6"/>
    <dgm:cxn modelId="{64C6E18B-3FD8-455A-A3FE-97B7C7E363B9}" type="presOf" srcId="{E2EAC63F-F173-45BE-A1EA-1E6EA8D71429}" destId="{E58D9B03-E9C6-49B0-A3B6-EC1C9FB0BF8F}" srcOrd="1" destOrd="1" presId="urn:microsoft.com/office/officeart/2005/8/layout/hProcess6"/>
    <dgm:cxn modelId="{99BF2E99-18C6-431F-916B-A3771D0EFE46}" type="presOf" srcId="{E9A5DF5F-BD3E-4A8B-8D5F-E0A140BDB8EC}" destId="{8B05D07F-16DF-4FD1-858F-2905360E638B}" srcOrd="0" destOrd="1" presId="urn:microsoft.com/office/officeart/2005/8/layout/hProcess6"/>
    <dgm:cxn modelId="{74532FAF-06FC-48E5-B682-AEFCCB41B666}" srcId="{F2E58C8E-D0EF-4428-BDC7-5CB097B0D3B3}" destId="{21AAD6A3-057B-436D-B1F5-0B406DCFA870}" srcOrd="2" destOrd="0" parTransId="{A16ADCEB-B363-4C44-8543-EB265B90E2D5}" sibTransId="{D09468DF-EF36-4CAD-98BC-E3696303CCAD}"/>
    <dgm:cxn modelId="{EAE1ABB5-F08E-49B0-8D3B-D7339B23A3BC}" srcId="{F87C794B-FBF2-4A4F-A5F1-53B906AE7235}" destId="{8F791E57-E8FC-46AD-A436-8BAABFDEA5CC}" srcOrd="0" destOrd="0" parTransId="{A8664B01-DEE6-483B-B633-7DB8FC49D293}" sibTransId="{21075CD7-4C9B-4FE9-B0DF-02241C435F9B}"/>
    <dgm:cxn modelId="{308A79D2-100E-43F2-AF52-96DC998279A3}" srcId="{8F791E57-E8FC-46AD-A436-8BAABFDEA5CC}" destId="{E2EAC63F-F173-45BE-A1EA-1E6EA8D71429}" srcOrd="1" destOrd="0" parTransId="{B31DDF47-ECC0-4A7E-93DC-0F969CD29B71}" sibTransId="{E76CD27D-4FBE-419E-A0E2-2BD322AEC244}"/>
    <dgm:cxn modelId="{375283D4-057A-4A53-95A2-6DBF648E3F1D}" type="presOf" srcId="{21AAD6A3-057B-436D-B1F5-0B406DCFA870}" destId="{DA8E9139-2C1B-4398-AD25-CD2466970DE6}" srcOrd="1" destOrd="2" presId="urn:microsoft.com/office/officeart/2005/8/layout/hProcess6"/>
    <dgm:cxn modelId="{729B42E1-AAC2-4400-B110-60D7FEB00A3C}" srcId="{F2E58C8E-D0EF-4428-BDC7-5CB097B0D3B3}" destId="{466D77BF-AF62-430F-9D40-D0E682E54B61}" srcOrd="0" destOrd="0" parTransId="{5E2175F0-9095-4F16-8B50-E5FC6000B387}" sibTransId="{0CF6F4FC-2111-40D7-84DE-2D0D8064CE9C}"/>
    <dgm:cxn modelId="{8C4879F8-FAC4-4C23-9AE5-20927122D593}" type="presOf" srcId="{21AAD6A3-057B-436D-B1F5-0B406DCFA870}" destId="{8B05D07F-16DF-4FD1-858F-2905360E638B}" srcOrd="0" destOrd="2" presId="urn:microsoft.com/office/officeart/2005/8/layout/hProcess6"/>
    <dgm:cxn modelId="{E83B58FB-51CA-423A-B41D-ECF8D0BD2CEB}" type="presOf" srcId="{8F791E57-E8FC-46AD-A436-8BAABFDEA5CC}" destId="{F499A50A-AAEE-4F3D-B870-E50DE99BBAEF}" srcOrd="0" destOrd="0" presId="urn:microsoft.com/office/officeart/2005/8/layout/hProcess6"/>
    <dgm:cxn modelId="{6B6319CE-F0FD-4546-BF5C-F299C4689837}" type="presParOf" srcId="{0EF5F4CF-0430-43F8-9A9B-0389F43B9557}" destId="{926F0E8C-836A-46DF-AB66-1B5F5116E2ED}" srcOrd="0" destOrd="0" presId="urn:microsoft.com/office/officeart/2005/8/layout/hProcess6"/>
    <dgm:cxn modelId="{319251A9-C580-4465-A529-CB0389C0F963}" type="presParOf" srcId="{926F0E8C-836A-46DF-AB66-1B5F5116E2ED}" destId="{83D8F0C8-80FD-4EF3-8B63-80FEBFAFE934}" srcOrd="0" destOrd="0" presId="urn:microsoft.com/office/officeart/2005/8/layout/hProcess6"/>
    <dgm:cxn modelId="{F4C395CA-039D-4853-B954-1FEF34A1FA1A}" type="presParOf" srcId="{926F0E8C-836A-46DF-AB66-1B5F5116E2ED}" destId="{DD1E048A-2754-46D5-B12C-94DDFB9CDF30}" srcOrd="1" destOrd="0" presId="urn:microsoft.com/office/officeart/2005/8/layout/hProcess6"/>
    <dgm:cxn modelId="{7BE318CA-A33A-48CF-AAE5-700655F01C0F}" type="presParOf" srcId="{926F0E8C-836A-46DF-AB66-1B5F5116E2ED}" destId="{E58D9B03-E9C6-49B0-A3B6-EC1C9FB0BF8F}" srcOrd="2" destOrd="0" presId="urn:microsoft.com/office/officeart/2005/8/layout/hProcess6"/>
    <dgm:cxn modelId="{C25667CA-7AF4-4B5A-B1E2-884AF49A6DAD}" type="presParOf" srcId="{926F0E8C-836A-46DF-AB66-1B5F5116E2ED}" destId="{F499A50A-AAEE-4F3D-B870-E50DE99BBAEF}" srcOrd="3" destOrd="0" presId="urn:microsoft.com/office/officeart/2005/8/layout/hProcess6"/>
    <dgm:cxn modelId="{B4DA3F84-0DD7-49E3-9F4D-D43A13E57CA0}" type="presParOf" srcId="{0EF5F4CF-0430-43F8-9A9B-0389F43B9557}" destId="{93798BE5-900D-40BB-94E4-F2B2860E50D7}" srcOrd="1" destOrd="0" presId="urn:microsoft.com/office/officeart/2005/8/layout/hProcess6"/>
    <dgm:cxn modelId="{D0A0064F-3E7D-456A-9D33-B92DC8E9C51E}" type="presParOf" srcId="{0EF5F4CF-0430-43F8-9A9B-0389F43B9557}" destId="{A46E3578-64C0-4823-8488-99E166F02D51}" srcOrd="2" destOrd="0" presId="urn:microsoft.com/office/officeart/2005/8/layout/hProcess6"/>
    <dgm:cxn modelId="{6AC6DAE6-EC55-4624-9EEA-709D94DCD035}" type="presParOf" srcId="{A46E3578-64C0-4823-8488-99E166F02D51}" destId="{E08B7A76-DF91-4D71-B593-A104347BE3CB}" srcOrd="0" destOrd="0" presId="urn:microsoft.com/office/officeart/2005/8/layout/hProcess6"/>
    <dgm:cxn modelId="{9AC47298-82FC-4F20-8FE2-B6DEE162AFBA}" type="presParOf" srcId="{A46E3578-64C0-4823-8488-99E166F02D51}" destId="{8B05D07F-16DF-4FD1-858F-2905360E638B}" srcOrd="1" destOrd="0" presId="urn:microsoft.com/office/officeart/2005/8/layout/hProcess6"/>
    <dgm:cxn modelId="{9A121EA0-35F4-42F8-B9B0-237C7ED524DC}" type="presParOf" srcId="{A46E3578-64C0-4823-8488-99E166F02D51}" destId="{DA8E9139-2C1B-4398-AD25-CD2466970DE6}" srcOrd="2" destOrd="0" presId="urn:microsoft.com/office/officeart/2005/8/layout/hProcess6"/>
    <dgm:cxn modelId="{EFC79BA1-9F42-4D72-8D36-BBC735C2770D}" type="presParOf" srcId="{A46E3578-64C0-4823-8488-99E166F02D51}" destId="{A6467FE9-CD27-4C57-80DA-3430957A0608}"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1AAA59-2DDC-450A-9E04-0CB4830796D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3E941762-6864-4A29-8FD7-EDDD1AA8B7BC}">
      <dgm:prSet phldrT="[Texte]"/>
      <dgm:spPr/>
      <dgm:t>
        <a:bodyPr/>
        <a:lstStyle/>
        <a:p>
          <a:r>
            <a:rPr lang="fr-FR" dirty="0" err="1"/>
            <a:t>Create</a:t>
          </a:r>
          <a:r>
            <a:rPr lang="fr-FR" dirty="0"/>
            <a:t> </a:t>
          </a:r>
          <a:r>
            <a:rPr lang="fr-FR" dirty="0" err="1"/>
            <a:t>functions</a:t>
          </a:r>
          <a:endParaRPr lang="fr-FR" dirty="0"/>
        </a:p>
      </dgm:t>
    </dgm:pt>
    <dgm:pt modelId="{EF521441-9003-457B-AB56-0A620BC72167}" type="parTrans" cxnId="{729F3FDA-4CE1-4F53-8455-9E28FDBB5449}">
      <dgm:prSet/>
      <dgm:spPr/>
      <dgm:t>
        <a:bodyPr/>
        <a:lstStyle/>
        <a:p>
          <a:endParaRPr lang="fr-FR"/>
        </a:p>
      </dgm:t>
    </dgm:pt>
    <dgm:pt modelId="{F3161088-6D47-4371-86AE-8CB26FA4A495}" type="sibTrans" cxnId="{729F3FDA-4CE1-4F53-8455-9E28FDBB5449}">
      <dgm:prSet/>
      <dgm:spPr/>
      <dgm:t>
        <a:bodyPr/>
        <a:lstStyle/>
        <a:p>
          <a:endParaRPr lang="fr-FR"/>
        </a:p>
      </dgm:t>
    </dgm:pt>
    <dgm:pt modelId="{B08F5E21-2535-4E7B-BC56-2526DAF38B33}">
      <dgm:prSet phldrT="[Texte]"/>
      <dgm:spPr/>
      <dgm:t>
        <a:bodyPr/>
        <a:lstStyle/>
        <a:p>
          <a:r>
            <a:rPr lang="fr-FR" dirty="0" err="1"/>
            <a:t>Create</a:t>
          </a:r>
          <a:r>
            <a:rPr lang="fr-FR" dirty="0"/>
            <a:t> </a:t>
          </a:r>
          <a:r>
            <a:rPr lang="fr-FR" dirty="0" err="1"/>
            <a:t>get</a:t>
          </a:r>
          <a:r>
            <a:rPr lang="fr-FR" dirty="0"/>
            <a:t> </a:t>
          </a:r>
          <a:r>
            <a:rPr lang="fr-FR" dirty="0" err="1"/>
            <a:t>request</a:t>
          </a:r>
          <a:endParaRPr lang="fr-FR" dirty="0"/>
        </a:p>
      </dgm:t>
    </dgm:pt>
    <dgm:pt modelId="{4B7B9C1E-C3E9-429A-A01C-222A78357E75}" type="parTrans" cxnId="{145838C8-316D-40BD-A19F-8376FF29E9CF}">
      <dgm:prSet/>
      <dgm:spPr/>
      <dgm:t>
        <a:bodyPr/>
        <a:lstStyle/>
        <a:p>
          <a:endParaRPr lang="fr-FR"/>
        </a:p>
      </dgm:t>
    </dgm:pt>
    <dgm:pt modelId="{790252A5-B133-49D0-8AEE-F42568396779}" type="sibTrans" cxnId="{145838C8-316D-40BD-A19F-8376FF29E9CF}">
      <dgm:prSet/>
      <dgm:spPr/>
      <dgm:t>
        <a:bodyPr/>
        <a:lstStyle/>
        <a:p>
          <a:endParaRPr lang="fr-FR"/>
        </a:p>
      </dgm:t>
    </dgm:pt>
    <dgm:pt modelId="{6D19F429-B4F8-4A31-A8BF-48F567FE5003}">
      <dgm:prSet phldrT="[Texte]"/>
      <dgm:spPr/>
      <dgm:t>
        <a:bodyPr/>
        <a:lstStyle/>
        <a:p>
          <a:r>
            <a:rPr lang="fr-FR" dirty="0" err="1"/>
            <a:t>Normalize</a:t>
          </a:r>
          <a:r>
            <a:rPr lang="fr-FR" dirty="0"/>
            <a:t> data</a:t>
          </a:r>
        </a:p>
      </dgm:t>
    </dgm:pt>
    <dgm:pt modelId="{96CC61AC-93D2-43C9-82E4-568B0F8E645A}" type="parTrans" cxnId="{A9C72D36-3CE8-465F-A3FC-62F0AC07A82C}">
      <dgm:prSet/>
      <dgm:spPr/>
      <dgm:t>
        <a:bodyPr/>
        <a:lstStyle/>
        <a:p>
          <a:endParaRPr lang="fr-FR"/>
        </a:p>
      </dgm:t>
    </dgm:pt>
    <dgm:pt modelId="{B7DF0723-A821-4506-A8BD-5A9EC6E43341}" type="sibTrans" cxnId="{A9C72D36-3CE8-465F-A3FC-62F0AC07A82C}">
      <dgm:prSet/>
      <dgm:spPr/>
      <dgm:t>
        <a:bodyPr/>
        <a:lstStyle/>
        <a:p>
          <a:endParaRPr lang="fr-FR"/>
        </a:p>
      </dgm:t>
    </dgm:pt>
    <dgm:pt modelId="{9FC0E530-0989-4EDB-9CAD-9C692DC6D935}">
      <dgm:prSet phldrT="[Texte]"/>
      <dgm:spPr/>
      <dgm:t>
        <a:bodyPr/>
        <a:lstStyle/>
        <a:p>
          <a:r>
            <a:rPr lang="fr-FR" dirty="0" err="1"/>
            <a:t>Create</a:t>
          </a:r>
          <a:r>
            <a:rPr lang="fr-FR" dirty="0"/>
            <a:t> a </a:t>
          </a:r>
          <a:r>
            <a:rPr lang="fr-FR" dirty="0" err="1"/>
            <a:t>dataframe</a:t>
          </a:r>
          <a:r>
            <a:rPr lang="fr-FR" dirty="0"/>
            <a:t> </a:t>
          </a:r>
          <a:r>
            <a:rPr lang="fr-FR" dirty="0" err="1"/>
            <a:t>with</a:t>
          </a:r>
          <a:r>
            <a:rPr lang="fr-FR" dirty="0"/>
            <a:t> pertinent data</a:t>
          </a:r>
        </a:p>
      </dgm:t>
    </dgm:pt>
    <dgm:pt modelId="{6EC2CDD8-F257-4CEC-B2C2-B67FF72CE378}" type="parTrans" cxnId="{1F0E7B9A-3869-42C0-96F4-1BCCBD48AD64}">
      <dgm:prSet/>
      <dgm:spPr/>
      <dgm:t>
        <a:bodyPr/>
        <a:lstStyle/>
        <a:p>
          <a:endParaRPr lang="fr-FR"/>
        </a:p>
      </dgm:t>
    </dgm:pt>
    <dgm:pt modelId="{A0B23E90-E5B9-43DD-9BBC-4648CD807CE2}" type="sibTrans" cxnId="{1F0E7B9A-3869-42C0-96F4-1BCCBD48AD64}">
      <dgm:prSet/>
      <dgm:spPr/>
      <dgm:t>
        <a:bodyPr/>
        <a:lstStyle/>
        <a:p>
          <a:endParaRPr lang="fr-FR"/>
        </a:p>
      </dgm:t>
    </dgm:pt>
    <dgm:pt modelId="{6ADEB6D3-3B90-4E3F-A79C-E1DF1501B092}" type="pres">
      <dgm:prSet presAssocID="{F31AAA59-2DDC-450A-9E04-0CB4830796D6}" presName="linear" presStyleCnt="0">
        <dgm:presLayoutVars>
          <dgm:dir/>
          <dgm:animLvl val="lvl"/>
          <dgm:resizeHandles val="exact"/>
        </dgm:presLayoutVars>
      </dgm:prSet>
      <dgm:spPr/>
    </dgm:pt>
    <dgm:pt modelId="{3569E34E-B08B-4760-BEA5-94ACE115CC22}" type="pres">
      <dgm:prSet presAssocID="{3E941762-6864-4A29-8FD7-EDDD1AA8B7BC}" presName="parentLin" presStyleCnt="0"/>
      <dgm:spPr/>
    </dgm:pt>
    <dgm:pt modelId="{46318CF3-CB2D-4EE4-A59C-5E2BED3DAB36}" type="pres">
      <dgm:prSet presAssocID="{3E941762-6864-4A29-8FD7-EDDD1AA8B7BC}" presName="parentLeftMargin" presStyleLbl="node1" presStyleIdx="0" presStyleCnt="4"/>
      <dgm:spPr/>
    </dgm:pt>
    <dgm:pt modelId="{EC11B737-4FEF-474A-802E-D73380AC6957}" type="pres">
      <dgm:prSet presAssocID="{3E941762-6864-4A29-8FD7-EDDD1AA8B7BC}" presName="parentText" presStyleLbl="node1" presStyleIdx="0" presStyleCnt="4">
        <dgm:presLayoutVars>
          <dgm:chMax val="0"/>
          <dgm:bulletEnabled val="1"/>
        </dgm:presLayoutVars>
      </dgm:prSet>
      <dgm:spPr/>
    </dgm:pt>
    <dgm:pt modelId="{038591D5-54B8-4C50-8968-C741A297E885}" type="pres">
      <dgm:prSet presAssocID="{3E941762-6864-4A29-8FD7-EDDD1AA8B7BC}" presName="negativeSpace" presStyleCnt="0"/>
      <dgm:spPr/>
    </dgm:pt>
    <dgm:pt modelId="{CDE9CBE2-0269-4F8D-93B0-1EAFEEABEA58}" type="pres">
      <dgm:prSet presAssocID="{3E941762-6864-4A29-8FD7-EDDD1AA8B7BC}" presName="childText" presStyleLbl="conFgAcc1" presStyleIdx="0" presStyleCnt="4">
        <dgm:presLayoutVars>
          <dgm:bulletEnabled val="1"/>
        </dgm:presLayoutVars>
      </dgm:prSet>
      <dgm:spPr/>
    </dgm:pt>
    <dgm:pt modelId="{CBE060E6-C445-4131-990D-51A326FB0E40}" type="pres">
      <dgm:prSet presAssocID="{F3161088-6D47-4371-86AE-8CB26FA4A495}" presName="spaceBetweenRectangles" presStyleCnt="0"/>
      <dgm:spPr/>
    </dgm:pt>
    <dgm:pt modelId="{8ED64F7F-70A5-4D9E-A607-CF6123999351}" type="pres">
      <dgm:prSet presAssocID="{B08F5E21-2535-4E7B-BC56-2526DAF38B33}" presName="parentLin" presStyleCnt="0"/>
      <dgm:spPr/>
    </dgm:pt>
    <dgm:pt modelId="{8AF4CB0B-5AA1-4593-B2D2-CDFD1D6A39C2}" type="pres">
      <dgm:prSet presAssocID="{B08F5E21-2535-4E7B-BC56-2526DAF38B33}" presName="parentLeftMargin" presStyleLbl="node1" presStyleIdx="0" presStyleCnt="4"/>
      <dgm:spPr/>
    </dgm:pt>
    <dgm:pt modelId="{4AAF9B1D-B0D9-480B-B9F6-7F17F5A13A39}" type="pres">
      <dgm:prSet presAssocID="{B08F5E21-2535-4E7B-BC56-2526DAF38B33}" presName="parentText" presStyleLbl="node1" presStyleIdx="1" presStyleCnt="4">
        <dgm:presLayoutVars>
          <dgm:chMax val="0"/>
          <dgm:bulletEnabled val="1"/>
        </dgm:presLayoutVars>
      </dgm:prSet>
      <dgm:spPr/>
    </dgm:pt>
    <dgm:pt modelId="{373351D0-3920-45E4-BDA4-418D31C5D535}" type="pres">
      <dgm:prSet presAssocID="{B08F5E21-2535-4E7B-BC56-2526DAF38B33}" presName="negativeSpace" presStyleCnt="0"/>
      <dgm:spPr/>
    </dgm:pt>
    <dgm:pt modelId="{0CBFBE76-620F-4CD0-9E2A-72E966A61FC2}" type="pres">
      <dgm:prSet presAssocID="{B08F5E21-2535-4E7B-BC56-2526DAF38B33}" presName="childText" presStyleLbl="conFgAcc1" presStyleIdx="1" presStyleCnt="4">
        <dgm:presLayoutVars>
          <dgm:bulletEnabled val="1"/>
        </dgm:presLayoutVars>
      </dgm:prSet>
      <dgm:spPr/>
    </dgm:pt>
    <dgm:pt modelId="{7F169401-2587-449D-BA0E-0734D25EAE47}" type="pres">
      <dgm:prSet presAssocID="{790252A5-B133-49D0-8AEE-F42568396779}" presName="spaceBetweenRectangles" presStyleCnt="0"/>
      <dgm:spPr/>
    </dgm:pt>
    <dgm:pt modelId="{49D25484-0AAF-452E-898F-F3C98AD240BC}" type="pres">
      <dgm:prSet presAssocID="{6D19F429-B4F8-4A31-A8BF-48F567FE5003}" presName="parentLin" presStyleCnt="0"/>
      <dgm:spPr/>
    </dgm:pt>
    <dgm:pt modelId="{7A23C60B-5873-473F-BA74-3D85E797CEB1}" type="pres">
      <dgm:prSet presAssocID="{6D19F429-B4F8-4A31-A8BF-48F567FE5003}" presName="parentLeftMargin" presStyleLbl="node1" presStyleIdx="1" presStyleCnt="4"/>
      <dgm:spPr/>
    </dgm:pt>
    <dgm:pt modelId="{3575E824-811D-4B1A-AC5B-DBADD3DC34A5}" type="pres">
      <dgm:prSet presAssocID="{6D19F429-B4F8-4A31-A8BF-48F567FE5003}" presName="parentText" presStyleLbl="node1" presStyleIdx="2" presStyleCnt="4" custLinFactNeighborX="27588" custLinFactNeighborY="-3902">
        <dgm:presLayoutVars>
          <dgm:chMax val="0"/>
          <dgm:bulletEnabled val="1"/>
        </dgm:presLayoutVars>
      </dgm:prSet>
      <dgm:spPr/>
    </dgm:pt>
    <dgm:pt modelId="{5C3E3A9A-87E2-451B-841A-C5483F34BE71}" type="pres">
      <dgm:prSet presAssocID="{6D19F429-B4F8-4A31-A8BF-48F567FE5003}" presName="negativeSpace" presStyleCnt="0"/>
      <dgm:spPr/>
    </dgm:pt>
    <dgm:pt modelId="{15C1DC73-BFB7-4A8C-ADC0-AEA9D4998B7E}" type="pres">
      <dgm:prSet presAssocID="{6D19F429-B4F8-4A31-A8BF-48F567FE5003}" presName="childText" presStyleLbl="conFgAcc1" presStyleIdx="2" presStyleCnt="4">
        <dgm:presLayoutVars>
          <dgm:bulletEnabled val="1"/>
        </dgm:presLayoutVars>
      </dgm:prSet>
      <dgm:spPr/>
    </dgm:pt>
    <dgm:pt modelId="{D218B749-0E9D-4819-98E6-6876F17DC401}" type="pres">
      <dgm:prSet presAssocID="{B7DF0723-A821-4506-A8BD-5A9EC6E43341}" presName="spaceBetweenRectangles" presStyleCnt="0"/>
      <dgm:spPr/>
    </dgm:pt>
    <dgm:pt modelId="{DF11F83F-8911-46B1-8DC7-F60E55A8BCD4}" type="pres">
      <dgm:prSet presAssocID="{9FC0E530-0989-4EDB-9CAD-9C692DC6D935}" presName="parentLin" presStyleCnt="0"/>
      <dgm:spPr/>
    </dgm:pt>
    <dgm:pt modelId="{4467C65C-FB23-45AF-828C-7A9F3B48ED46}" type="pres">
      <dgm:prSet presAssocID="{9FC0E530-0989-4EDB-9CAD-9C692DC6D935}" presName="parentLeftMargin" presStyleLbl="node1" presStyleIdx="2" presStyleCnt="4"/>
      <dgm:spPr/>
    </dgm:pt>
    <dgm:pt modelId="{5A403CB2-CB12-49B2-B4DE-359157F22298}" type="pres">
      <dgm:prSet presAssocID="{9FC0E530-0989-4EDB-9CAD-9C692DC6D935}" presName="parentText" presStyleLbl="node1" presStyleIdx="3" presStyleCnt="4">
        <dgm:presLayoutVars>
          <dgm:chMax val="0"/>
          <dgm:bulletEnabled val="1"/>
        </dgm:presLayoutVars>
      </dgm:prSet>
      <dgm:spPr/>
    </dgm:pt>
    <dgm:pt modelId="{48D0E36C-8220-4883-8BAC-9B64A7A816E3}" type="pres">
      <dgm:prSet presAssocID="{9FC0E530-0989-4EDB-9CAD-9C692DC6D935}" presName="negativeSpace" presStyleCnt="0"/>
      <dgm:spPr/>
    </dgm:pt>
    <dgm:pt modelId="{9376DD14-A77E-48CE-B958-07E5B2194B12}" type="pres">
      <dgm:prSet presAssocID="{9FC0E530-0989-4EDB-9CAD-9C692DC6D935}" presName="childText" presStyleLbl="conFgAcc1" presStyleIdx="3" presStyleCnt="4">
        <dgm:presLayoutVars>
          <dgm:bulletEnabled val="1"/>
        </dgm:presLayoutVars>
      </dgm:prSet>
      <dgm:spPr/>
    </dgm:pt>
  </dgm:ptLst>
  <dgm:cxnLst>
    <dgm:cxn modelId="{A9C72D36-3CE8-465F-A3FC-62F0AC07A82C}" srcId="{F31AAA59-2DDC-450A-9E04-0CB4830796D6}" destId="{6D19F429-B4F8-4A31-A8BF-48F567FE5003}" srcOrd="2" destOrd="0" parTransId="{96CC61AC-93D2-43C9-82E4-568B0F8E645A}" sibTransId="{B7DF0723-A821-4506-A8BD-5A9EC6E43341}"/>
    <dgm:cxn modelId="{5E40D442-5356-4666-A626-9D5FE0DD0727}" type="presOf" srcId="{B08F5E21-2535-4E7B-BC56-2526DAF38B33}" destId="{8AF4CB0B-5AA1-4593-B2D2-CDFD1D6A39C2}" srcOrd="0" destOrd="0" presId="urn:microsoft.com/office/officeart/2005/8/layout/list1"/>
    <dgm:cxn modelId="{1B192D53-483D-4D46-AF9E-D64526A3D8A9}" type="presOf" srcId="{F31AAA59-2DDC-450A-9E04-0CB4830796D6}" destId="{6ADEB6D3-3B90-4E3F-A79C-E1DF1501B092}" srcOrd="0" destOrd="0" presId="urn:microsoft.com/office/officeart/2005/8/layout/list1"/>
    <dgm:cxn modelId="{C8077986-3CB4-4BA6-A045-62A4A3900B23}" type="presOf" srcId="{B08F5E21-2535-4E7B-BC56-2526DAF38B33}" destId="{4AAF9B1D-B0D9-480B-B9F6-7F17F5A13A39}" srcOrd="1" destOrd="0" presId="urn:microsoft.com/office/officeart/2005/8/layout/list1"/>
    <dgm:cxn modelId="{9B3E7494-376C-496B-A4F5-1EFE4E865B8A}" type="presOf" srcId="{3E941762-6864-4A29-8FD7-EDDD1AA8B7BC}" destId="{EC11B737-4FEF-474A-802E-D73380AC6957}" srcOrd="1" destOrd="0" presId="urn:microsoft.com/office/officeart/2005/8/layout/list1"/>
    <dgm:cxn modelId="{1F0E7B9A-3869-42C0-96F4-1BCCBD48AD64}" srcId="{F31AAA59-2DDC-450A-9E04-0CB4830796D6}" destId="{9FC0E530-0989-4EDB-9CAD-9C692DC6D935}" srcOrd="3" destOrd="0" parTransId="{6EC2CDD8-F257-4CEC-B2C2-B67FF72CE378}" sibTransId="{A0B23E90-E5B9-43DD-9BBC-4648CD807CE2}"/>
    <dgm:cxn modelId="{87E30FA5-595D-4D6D-B031-266097CD73E4}" type="presOf" srcId="{3E941762-6864-4A29-8FD7-EDDD1AA8B7BC}" destId="{46318CF3-CB2D-4EE4-A59C-5E2BED3DAB36}" srcOrd="0" destOrd="0" presId="urn:microsoft.com/office/officeart/2005/8/layout/list1"/>
    <dgm:cxn modelId="{39737DA5-7232-4DDB-B583-2ACFDA8A946F}" type="presOf" srcId="{6D19F429-B4F8-4A31-A8BF-48F567FE5003}" destId="{3575E824-811D-4B1A-AC5B-DBADD3DC34A5}" srcOrd="1" destOrd="0" presId="urn:microsoft.com/office/officeart/2005/8/layout/list1"/>
    <dgm:cxn modelId="{80DF05AB-F0B5-4CA3-B2A7-9BC1ED250483}" type="presOf" srcId="{9FC0E530-0989-4EDB-9CAD-9C692DC6D935}" destId="{5A403CB2-CB12-49B2-B4DE-359157F22298}" srcOrd="1" destOrd="0" presId="urn:microsoft.com/office/officeart/2005/8/layout/list1"/>
    <dgm:cxn modelId="{1A73CFB9-D057-4F10-8A9B-710B10EB5CB7}" type="presOf" srcId="{6D19F429-B4F8-4A31-A8BF-48F567FE5003}" destId="{7A23C60B-5873-473F-BA74-3D85E797CEB1}" srcOrd="0" destOrd="0" presId="urn:microsoft.com/office/officeart/2005/8/layout/list1"/>
    <dgm:cxn modelId="{145838C8-316D-40BD-A19F-8376FF29E9CF}" srcId="{F31AAA59-2DDC-450A-9E04-0CB4830796D6}" destId="{B08F5E21-2535-4E7B-BC56-2526DAF38B33}" srcOrd="1" destOrd="0" parTransId="{4B7B9C1E-C3E9-429A-A01C-222A78357E75}" sibTransId="{790252A5-B133-49D0-8AEE-F42568396779}"/>
    <dgm:cxn modelId="{729F3FDA-4CE1-4F53-8455-9E28FDBB5449}" srcId="{F31AAA59-2DDC-450A-9E04-0CB4830796D6}" destId="{3E941762-6864-4A29-8FD7-EDDD1AA8B7BC}" srcOrd="0" destOrd="0" parTransId="{EF521441-9003-457B-AB56-0A620BC72167}" sibTransId="{F3161088-6D47-4371-86AE-8CB26FA4A495}"/>
    <dgm:cxn modelId="{574D2AFE-B0F4-4D9F-AEC1-868B6A829CD2}" type="presOf" srcId="{9FC0E530-0989-4EDB-9CAD-9C692DC6D935}" destId="{4467C65C-FB23-45AF-828C-7A9F3B48ED46}" srcOrd="0" destOrd="0" presId="urn:microsoft.com/office/officeart/2005/8/layout/list1"/>
    <dgm:cxn modelId="{3CB6AFCB-B96A-41EB-A3F5-FA57DE8C2CC6}" type="presParOf" srcId="{6ADEB6D3-3B90-4E3F-A79C-E1DF1501B092}" destId="{3569E34E-B08B-4760-BEA5-94ACE115CC22}" srcOrd="0" destOrd="0" presId="urn:microsoft.com/office/officeart/2005/8/layout/list1"/>
    <dgm:cxn modelId="{707F0A3E-7B30-491F-8F7A-47EAC2439F1A}" type="presParOf" srcId="{3569E34E-B08B-4760-BEA5-94ACE115CC22}" destId="{46318CF3-CB2D-4EE4-A59C-5E2BED3DAB36}" srcOrd="0" destOrd="0" presId="urn:microsoft.com/office/officeart/2005/8/layout/list1"/>
    <dgm:cxn modelId="{96286187-6444-4082-BC25-E4A94CEB7028}" type="presParOf" srcId="{3569E34E-B08B-4760-BEA5-94ACE115CC22}" destId="{EC11B737-4FEF-474A-802E-D73380AC6957}" srcOrd="1" destOrd="0" presId="urn:microsoft.com/office/officeart/2005/8/layout/list1"/>
    <dgm:cxn modelId="{7101E155-C924-4835-B248-8BD535877C15}" type="presParOf" srcId="{6ADEB6D3-3B90-4E3F-A79C-E1DF1501B092}" destId="{038591D5-54B8-4C50-8968-C741A297E885}" srcOrd="1" destOrd="0" presId="urn:microsoft.com/office/officeart/2005/8/layout/list1"/>
    <dgm:cxn modelId="{A6CDB524-43D4-4750-A43A-50C940F1297E}" type="presParOf" srcId="{6ADEB6D3-3B90-4E3F-A79C-E1DF1501B092}" destId="{CDE9CBE2-0269-4F8D-93B0-1EAFEEABEA58}" srcOrd="2" destOrd="0" presId="urn:microsoft.com/office/officeart/2005/8/layout/list1"/>
    <dgm:cxn modelId="{72EAC2D5-7483-4ACD-98F3-3E6395580275}" type="presParOf" srcId="{6ADEB6D3-3B90-4E3F-A79C-E1DF1501B092}" destId="{CBE060E6-C445-4131-990D-51A326FB0E40}" srcOrd="3" destOrd="0" presId="urn:microsoft.com/office/officeart/2005/8/layout/list1"/>
    <dgm:cxn modelId="{C43166FA-5A18-49E4-AEEC-DDA7B0577425}" type="presParOf" srcId="{6ADEB6D3-3B90-4E3F-A79C-E1DF1501B092}" destId="{8ED64F7F-70A5-4D9E-A607-CF6123999351}" srcOrd="4" destOrd="0" presId="urn:microsoft.com/office/officeart/2005/8/layout/list1"/>
    <dgm:cxn modelId="{0C48053C-EBCA-4043-948D-A2F97F80AE43}" type="presParOf" srcId="{8ED64F7F-70A5-4D9E-A607-CF6123999351}" destId="{8AF4CB0B-5AA1-4593-B2D2-CDFD1D6A39C2}" srcOrd="0" destOrd="0" presId="urn:microsoft.com/office/officeart/2005/8/layout/list1"/>
    <dgm:cxn modelId="{01EEE110-208D-4E95-AA2A-D4A622519104}" type="presParOf" srcId="{8ED64F7F-70A5-4D9E-A607-CF6123999351}" destId="{4AAF9B1D-B0D9-480B-B9F6-7F17F5A13A39}" srcOrd="1" destOrd="0" presId="urn:microsoft.com/office/officeart/2005/8/layout/list1"/>
    <dgm:cxn modelId="{F695DFE1-5AA0-4DD9-85AD-D4F23DAF6335}" type="presParOf" srcId="{6ADEB6D3-3B90-4E3F-A79C-E1DF1501B092}" destId="{373351D0-3920-45E4-BDA4-418D31C5D535}" srcOrd="5" destOrd="0" presId="urn:microsoft.com/office/officeart/2005/8/layout/list1"/>
    <dgm:cxn modelId="{BB770205-8F5C-46B1-B4E6-F5A53DD3A0B1}" type="presParOf" srcId="{6ADEB6D3-3B90-4E3F-A79C-E1DF1501B092}" destId="{0CBFBE76-620F-4CD0-9E2A-72E966A61FC2}" srcOrd="6" destOrd="0" presId="urn:microsoft.com/office/officeart/2005/8/layout/list1"/>
    <dgm:cxn modelId="{85E25981-496A-4A8D-A369-5F4D04022964}" type="presParOf" srcId="{6ADEB6D3-3B90-4E3F-A79C-E1DF1501B092}" destId="{7F169401-2587-449D-BA0E-0734D25EAE47}" srcOrd="7" destOrd="0" presId="urn:microsoft.com/office/officeart/2005/8/layout/list1"/>
    <dgm:cxn modelId="{64F48FDB-9A4B-41D3-BF88-2E71409D054F}" type="presParOf" srcId="{6ADEB6D3-3B90-4E3F-A79C-E1DF1501B092}" destId="{49D25484-0AAF-452E-898F-F3C98AD240BC}" srcOrd="8" destOrd="0" presId="urn:microsoft.com/office/officeart/2005/8/layout/list1"/>
    <dgm:cxn modelId="{6D5218D4-89C9-4C84-951D-B6F4C005196D}" type="presParOf" srcId="{49D25484-0AAF-452E-898F-F3C98AD240BC}" destId="{7A23C60B-5873-473F-BA74-3D85E797CEB1}" srcOrd="0" destOrd="0" presId="urn:microsoft.com/office/officeart/2005/8/layout/list1"/>
    <dgm:cxn modelId="{DF3FDFD8-21A4-4155-9678-F85C52FD14E7}" type="presParOf" srcId="{49D25484-0AAF-452E-898F-F3C98AD240BC}" destId="{3575E824-811D-4B1A-AC5B-DBADD3DC34A5}" srcOrd="1" destOrd="0" presId="urn:microsoft.com/office/officeart/2005/8/layout/list1"/>
    <dgm:cxn modelId="{9BA4FB17-7EAC-4334-AC11-E7BB558E1510}" type="presParOf" srcId="{6ADEB6D3-3B90-4E3F-A79C-E1DF1501B092}" destId="{5C3E3A9A-87E2-451B-841A-C5483F34BE71}" srcOrd="9" destOrd="0" presId="urn:microsoft.com/office/officeart/2005/8/layout/list1"/>
    <dgm:cxn modelId="{3C756043-59C0-46EB-A603-F344A3294760}" type="presParOf" srcId="{6ADEB6D3-3B90-4E3F-A79C-E1DF1501B092}" destId="{15C1DC73-BFB7-4A8C-ADC0-AEA9D4998B7E}" srcOrd="10" destOrd="0" presId="urn:microsoft.com/office/officeart/2005/8/layout/list1"/>
    <dgm:cxn modelId="{BC1936A9-2017-4AA7-97B0-AB87893BD753}" type="presParOf" srcId="{6ADEB6D3-3B90-4E3F-A79C-E1DF1501B092}" destId="{D218B749-0E9D-4819-98E6-6876F17DC401}" srcOrd="11" destOrd="0" presId="urn:microsoft.com/office/officeart/2005/8/layout/list1"/>
    <dgm:cxn modelId="{F1E0ABFF-1281-4AD8-B639-1774D487F2EA}" type="presParOf" srcId="{6ADEB6D3-3B90-4E3F-A79C-E1DF1501B092}" destId="{DF11F83F-8911-46B1-8DC7-F60E55A8BCD4}" srcOrd="12" destOrd="0" presId="urn:microsoft.com/office/officeart/2005/8/layout/list1"/>
    <dgm:cxn modelId="{763A9B8D-0E6F-4290-809B-A18E43BEE62A}" type="presParOf" srcId="{DF11F83F-8911-46B1-8DC7-F60E55A8BCD4}" destId="{4467C65C-FB23-45AF-828C-7A9F3B48ED46}" srcOrd="0" destOrd="0" presId="urn:microsoft.com/office/officeart/2005/8/layout/list1"/>
    <dgm:cxn modelId="{09E41334-678C-4005-84D0-31AB9747F105}" type="presParOf" srcId="{DF11F83F-8911-46B1-8DC7-F60E55A8BCD4}" destId="{5A403CB2-CB12-49B2-B4DE-359157F22298}" srcOrd="1" destOrd="0" presId="urn:microsoft.com/office/officeart/2005/8/layout/list1"/>
    <dgm:cxn modelId="{F889A51B-4170-4834-9CBC-C9DEABCAAFF0}" type="presParOf" srcId="{6ADEB6D3-3B90-4E3F-A79C-E1DF1501B092}" destId="{48D0E36C-8220-4883-8BAC-9B64A7A816E3}" srcOrd="13" destOrd="0" presId="urn:microsoft.com/office/officeart/2005/8/layout/list1"/>
    <dgm:cxn modelId="{FB539E7E-0D36-4BA0-963E-798CE15C4188}" type="presParOf" srcId="{6ADEB6D3-3B90-4E3F-A79C-E1DF1501B092}" destId="{9376DD14-A77E-48CE-B958-07E5B2194B12}"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1AAA59-2DDC-450A-9E04-0CB4830796D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3E941762-6864-4A29-8FD7-EDDD1AA8B7BC}">
      <dgm:prSet phldrT="[Texte]"/>
      <dgm:spPr/>
      <dgm:t>
        <a:bodyPr/>
        <a:lstStyle/>
        <a:p>
          <a:r>
            <a:rPr lang="fr-FR" dirty="0" err="1"/>
            <a:t>Create</a:t>
          </a:r>
          <a:r>
            <a:rPr lang="fr-FR" dirty="0"/>
            <a:t> </a:t>
          </a:r>
          <a:r>
            <a:rPr lang="fr-FR" dirty="0" err="1"/>
            <a:t>functions</a:t>
          </a:r>
          <a:endParaRPr lang="fr-FR" dirty="0"/>
        </a:p>
      </dgm:t>
    </dgm:pt>
    <dgm:pt modelId="{EF521441-9003-457B-AB56-0A620BC72167}" type="parTrans" cxnId="{729F3FDA-4CE1-4F53-8455-9E28FDBB5449}">
      <dgm:prSet/>
      <dgm:spPr/>
      <dgm:t>
        <a:bodyPr/>
        <a:lstStyle/>
        <a:p>
          <a:endParaRPr lang="fr-FR"/>
        </a:p>
      </dgm:t>
    </dgm:pt>
    <dgm:pt modelId="{F3161088-6D47-4371-86AE-8CB26FA4A495}" type="sibTrans" cxnId="{729F3FDA-4CE1-4F53-8455-9E28FDBB5449}">
      <dgm:prSet/>
      <dgm:spPr/>
      <dgm:t>
        <a:bodyPr/>
        <a:lstStyle/>
        <a:p>
          <a:endParaRPr lang="fr-FR"/>
        </a:p>
      </dgm:t>
    </dgm:pt>
    <dgm:pt modelId="{B08F5E21-2535-4E7B-BC56-2526DAF38B33}">
      <dgm:prSet phldrT="[Texte]"/>
      <dgm:spPr/>
      <dgm:t>
        <a:bodyPr/>
        <a:lstStyle/>
        <a:p>
          <a:r>
            <a:rPr lang="fr-FR" dirty="0" err="1"/>
            <a:t>Create</a:t>
          </a:r>
          <a:r>
            <a:rPr lang="fr-FR" dirty="0"/>
            <a:t> </a:t>
          </a:r>
          <a:r>
            <a:rPr lang="fr-FR" dirty="0" err="1"/>
            <a:t>get</a:t>
          </a:r>
          <a:r>
            <a:rPr lang="fr-FR" dirty="0"/>
            <a:t> </a:t>
          </a:r>
          <a:r>
            <a:rPr lang="fr-FR" dirty="0" err="1"/>
            <a:t>request</a:t>
          </a:r>
          <a:endParaRPr lang="fr-FR" dirty="0"/>
        </a:p>
      </dgm:t>
    </dgm:pt>
    <dgm:pt modelId="{4B7B9C1E-C3E9-429A-A01C-222A78357E75}" type="parTrans" cxnId="{145838C8-316D-40BD-A19F-8376FF29E9CF}">
      <dgm:prSet/>
      <dgm:spPr/>
      <dgm:t>
        <a:bodyPr/>
        <a:lstStyle/>
        <a:p>
          <a:endParaRPr lang="fr-FR"/>
        </a:p>
      </dgm:t>
    </dgm:pt>
    <dgm:pt modelId="{790252A5-B133-49D0-8AEE-F42568396779}" type="sibTrans" cxnId="{145838C8-316D-40BD-A19F-8376FF29E9CF}">
      <dgm:prSet/>
      <dgm:spPr/>
      <dgm:t>
        <a:bodyPr/>
        <a:lstStyle/>
        <a:p>
          <a:endParaRPr lang="fr-FR"/>
        </a:p>
      </dgm:t>
    </dgm:pt>
    <dgm:pt modelId="{6D19F429-B4F8-4A31-A8BF-48F567FE5003}">
      <dgm:prSet phldrT="[Texte]"/>
      <dgm:spPr/>
      <dgm:t>
        <a:bodyPr/>
        <a:lstStyle/>
        <a:p>
          <a:r>
            <a:rPr lang="fr-FR" dirty="0" err="1"/>
            <a:t>Extr</a:t>
          </a:r>
          <a:r>
            <a:rPr lang="fr-FR" dirty="0"/>
            <a:t> </a:t>
          </a:r>
          <a:r>
            <a:rPr lang="fr-FR" dirty="0" err="1"/>
            <a:t>act</a:t>
          </a:r>
          <a:r>
            <a:rPr lang="fr-FR" dirty="0"/>
            <a:t> the data </a:t>
          </a:r>
          <a:r>
            <a:rPr lang="fr-FR" dirty="0" err="1"/>
            <a:t>from</a:t>
          </a:r>
          <a:r>
            <a:rPr lang="fr-FR" dirty="0"/>
            <a:t> URL </a:t>
          </a:r>
          <a:r>
            <a:rPr lang="fr-FR" dirty="0" err="1"/>
            <a:t>with</a:t>
          </a:r>
          <a:r>
            <a:rPr lang="fr-FR" dirty="0"/>
            <a:t> </a:t>
          </a:r>
          <a:r>
            <a:rPr lang="fr-FR" dirty="0" err="1"/>
            <a:t>BeautifSoup</a:t>
          </a:r>
          <a:endParaRPr lang="fr-FR" dirty="0"/>
        </a:p>
      </dgm:t>
    </dgm:pt>
    <dgm:pt modelId="{96CC61AC-93D2-43C9-82E4-568B0F8E645A}" type="parTrans" cxnId="{A9C72D36-3CE8-465F-A3FC-62F0AC07A82C}">
      <dgm:prSet/>
      <dgm:spPr/>
      <dgm:t>
        <a:bodyPr/>
        <a:lstStyle/>
        <a:p>
          <a:endParaRPr lang="fr-FR"/>
        </a:p>
      </dgm:t>
    </dgm:pt>
    <dgm:pt modelId="{B7DF0723-A821-4506-A8BD-5A9EC6E43341}" type="sibTrans" cxnId="{A9C72D36-3CE8-465F-A3FC-62F0AC07A82C}">
      <dgm:prSet/>
      <dgm:spPr/>
      <dgm:t>
        <a:bodyPr/>
        <a:lstStyle/>
        <a:p>
          <a:endParaRPr lang="fr-FR"/>
        </a:p>
      </dgm:t>
    </dgm:pt>
    <dgm:pt modelId="{9FC0E530-0989-4EDB-9CAD-9C692DC6D935}">
      <dgm:prSet phldrT="[Texte]"/>
      <dgm:spPr/>
      <dgm:t>
        <a:bodyPr/>
        <a:lstStyle/>
        <a:p>
          <a:r>
            <a:rPr lang="fr-FR" dirty="0" err="1"/>
            <a:t>Create</a:t>
          </a:r>
          <a:r>
            <a:rPr lang="fr-FR" dirty="0"/>
            <a:t> a </a:t>
          </a:r>
          <a:r>
            <a:rPr lang="fr-FR" dirty="0" err="1"/>
            <a:t>dataframe</a:t>
          </a:r>
          <a:r>
            <a:rPr lang="fr-FR" dirty="0"/>
            <a:t> </a:t>
          </a:r>
          <a:r>
            <a:rPr lang="fr-FR" dirty="0" err="1"/>
            <a:t>with</a:t>
          </a:r>
          <a:r>
            <a:rPr lang="fr-FR" dirty="0"/>
            <a:t> pertinent data</a:t>
          </a:r>
        </a:p>
      </dgm:t>
    </dgm:pt>
    <dgm:pt modelId="{6EC2CDD8-F257-4CEC-B2C2-B67FF72CE378}" type="parTrans" cxnId="{1F0E7B9A-3869-42C0-96F4-1BCCBD48AD64}">
      <dgm:prSet/>
      <dgm:spPr/>
      <dgm:t>
        <a:bodyPr/>
        <a:lstStyle/>
        <a:p>
          <a:endParaRPr lang="fr-FR"/>
        </a:p>
      </dgm:t>
    </dgm:pt>
    <dgm:pt modelId="{A0B23E90-E5B9-43DD-9BBC-4648CD807CE2}" type="sibTrans" cxnId="{1F0E7B9A-3869-42C0-96F4-1BCCBD48AD64}">
      <dgm:prSet/>
      <dgm:spPr/>
      <dgm:t>
        <a:bodyPr/>
        <a:lstStyle/>
        <a:p>
          <a:endParaRPr lang="fr-FR"/>
        </a:p>
      </dgm:t>
    </dgm:pt>
    <dgm:pt modelId="{6ADEB6D3-3B90-4E3F-A79C-E1DF1501B092}" type="pres">
      <dgm:prSet presAssocID="{F31AAA59-2DDC-450A-9E04-0CB4830796D6}" presName="linear" presStyleCnt="0">
        <dgm:presLayoutVars>
          <dgm:dir/>
          <dgm:animLvl val="lvl"/>
          <dgm:resizeHandles val="exact"/>
        </dgm:presLayoutVars>
      </dgm:prSet>
      <dgm:spPr/>
    </dgm:pt>
    <dgm:pt modelId="{3569E34E-B08B-4760-BEA5-94ACE115CC22}" type="pres">
      <dgm:prSet presAssocID="{3E941762-6864-4A29-8FD7-EDDD1AA8B7BC}" presName="parentLin" presStyleCnt="0"/>
      <dgm:spPr/>
    </dgm:pt>
    <dgm:pt modelId="{46318CF3-CB2D-4EE4-A59C-5E2BED3DAB36}" type="pres">
      <dgm:prSet presAssocID="{3E941762-6864-4A29-8FD7-EDDD1AA8B7BC}" presName="parentLeftMargin" presStyleLbl="node1" presStyleIdx="0" presStyleCnt="4"/>
      <dgm:spPr/>
    </dgm:pt>
    <dgm:pt modelId="{EC11B737-4FEF-474A-802E-D73380AC6957}" type="pres">
      <dgm:prSet presAssocID="{3E941762-6864-4A29-8FD7-EDDD1AA8B7BC}" presName="parentText" presStyleLbl="node1" presStyleIdx="0" presStyleCnt="4">
        <dgm:presLayoutVars>
          <dgm:chMax val="0"/>
          <dgm:bulletEnabled val="1"/>
        </dgm:presLayoutVars>
      </dgm:prSet>
      <dgm:spPr/>
    </dgm:pt>
    <dgm:pt modelId="{038591D5-54B8-4C50-8968-C741A297E885}" type="pres">
      <dgm:prSet presAssocID="{3E941762-6864-4A29-8FD7-EDDD1AA8B7BC}" presName="negativeSpace" presStyleCnt="0"/>
      <dgm:spPr/>
    </dgm:pt>
    <dgm:pt modelId="{CDE9CBE2-0269-4F8D-93B0-1EAFEEABEA58}" type="pres">
      <dgm:prSet presAssocID="{3E941762-6864-4A29-8FD7-EDDD1AA8B7BC}" presName="childText" presStyleLbl="conFgAcc1" presStyleIdx="0" presStyleCnt="4">
        <dgm:presLayoutVars>
          <dgm:bulletEnabled val="1"/>
        </dgm:presLayoutVars>
      </dgm:prSet>
      <dgm:spPr/>
    </dgm:pt>
    <dgm:pt modelId="{CBE060E6-C445-4131-990D-51A326FB0E40}" type="pres">
      <dgm:prSet presAssocID="{F3161088-6D47-4371-86AE-8CB26FA4A495}" presName="spaceBetweenRectangles" presStyleCnt="0"/>
      <dgm:spPr/>
    </dgm:pt>
    <dgm:pt modelId="{8ED64F7F-70A5-4D9E-A607-CF6123999351}" type="pres">
      <dgm:prSet presAssocID="{B08F5E21-2535-4E7B-BC56-2526DAF38B33}" presName="parentLin" presStyleCnt="0"/>
      <dgm:spPr/>
    </dgm:pt>
    <dgm:pt modelId="{8AF4CB0B-5AA1-4593-B2D2-CDFD1D6A39C2}" type="pres">
      <dgm:prSet presAssocID="{B08F5E21-2535-4E7B-BC56-2526DAF38B33}" presName="parentLeftMargin" presStyleLbl="node1" presStyleIdx="0" presStyleCnt="4"/>
      <dgm:spPr/>
    </dgm:pt>
    <dgm:pt modelId="{4AAF9B1D-B0D9-480B-B9F6-7F17F5A13A39}" type="pres">
      <dgm:prSet presAssocID="{B08F5E21-2535-4E7B-BC56-2526DAF38B33}" presName="parentText" presStyleLbl="node1" presStyleIdx="1" presStyleCnt="4">
        <dgm:presLayoutVars>
          <dgm:chMax val="0"/>
          <dgm:bulletEnabled val="1"/>
        </dgm:presLayoutVars>
      </dgm:prSet>
      <dgm:spPr/>
    </dgm:pt>
    <dgm:pt modelId="{373351D0-3920-45E4-BDA4-418D31C5D535}" type="pres">
      <dgm:prSet presAssocID="{B08F5E21-2535-4E7B-BC56-2526DAF38B33}" presName="negativeSpace" presStyleCnt="0"/>
      <dgm:spPr/>
    </dgm:pt>
    <dgm:pt modelId="{0CBFBE76-620F-4CD0-9E2A-72E966A61FC2}" type="pres">
      <dgm:prSet presAssocID="{B08F5E21-2535-4E7B-BC56-2526DAF38B33}" presName="childText" presStyleLbl="conFgAcc1" presStyleIdx="1" presStyleCnt="4">
        <dgm:presLayoutVars>
          <dgm:bulletEnabled val="1"/>
        </dgm:presLayoutVars>
      </dgm:prSet>
      <dgm:spPr/>
    </dgm:pt>
    <dgm:pt modelId="{7F169401-2587-449D-BA0E-0734D25EAE47}" type="pres">
      <dgm:prSet presAssocID="{790252A5-B133-49D0-8AEE-F42568396779}" presName="spaceBetweenRectangles" presStyleCnt="0"/>
      <dgm:spPr/>
    </dgm:pt>
    <dgm:pt modelId="{49D25484-0AAF-452E-898F-F3C98AD240BC}" type="pres">
      <dgm:prSet presAssocID="{6D19F429-B4F8-4A31-A8BF-48F567FE5003}" presName="parentLin" presStyleCnt="0"/>
      <dgm:spPr/>
    </dgm:pt>
    <dgm:pt modelId="{7A23C60B-5873-473F-BA74-3D85E797CEB1}" type="pres">
      <dgm:prSet presAssocID="{6D19F429-B4F8-4A31-A8BF-48F567FE5003}" presName="parentLeftMargin" presStyleLbl="node1" presStyleIdx="1" presStyleCnt="4"/>
      <dgm:spPr/>
    </dgm:pt>
    <dgm:pt modelId="{3575E824-811D-4B1A-AC5B-DBADD3DC34A5}" type="pres">
      <dgm:prSet presAssocID="{6D19F429-B4F8-4A31-A8BF-48F567FE5003}" presName="parentText" presStyleLbl="node1" presStyleIdx="2" presStyleCnt="4" custLinFactNeighborX="27588" custLinFactNeighborY="-3902">
        <dgm:presLayoutVars>
          <dgm:chMax val="0"/>
          <dgm:bulletEnabled val="1"/>
        </dgm:presLayoutVars>
      </dgm:prSet>
      <dgm:spPr/>
    </dgm:pt>
    <dgm:pt modelId="{5C3E3A9A-87E2-451B-841A-C5483F34BE71}" type="pres">
      <dgm:prSet presAssocID="{6D19F429-B4F8-4A31-A8BF-48F567FE5003}" presName="negativeSpace" presStyleCnt="0"/>
      <dgm:spPr/>
    </dgm:pt>
    <dgm:pt modelId="{15C1DC73-BFB7-4A8C-ADC0-AEA9D4998B7E}" type="pres">
      <dgm:prSet presAssocID="{6D19F429-B4F8-4A31-A8BF-48F567FE5003}" presName="childText" presStyleLbl="conFgAcc1" presStyleIdx="2" presStyleCnt="4">
        <dgm:presLayoutVars>
          <dgm:bulletEnabled val="1"/>
        </dgm:presLayoutVars>
      </dgm:prSet>
      <dgm:spPr/>
    </dgm:pt>
    <dgm:pt modelId="{D218B749-0E9D-4819-98E6-6876F17DC401}" type="pres">
      <dgm:prSet presAssocID="{B7DF0723-A821-4506-A8BD-5A9EC6E43341}" presName="spaceBetweenRectangles" presStyleCnt="0"/>
      <dgm:spPr/>
    </dgm:pt>
    <dgm:pt modelId="{DF11F83F-8911-46B1-8DC7-F60E55A8BCD4}" type="pres">
      <dgm:prSet presAssocID="{9FC0E530-0989-4EDB-9CAD-9C692DC6D935}" presName="parentLin" presStyleCnt="0"/>
      <dgm:spPr/>
    </dgm:pt>
    <dgm:pt modelId="{4467C65C-FB23-45AF-828C-7A9F3B48ED46}" type="pres">
      <dgm:prSet presAssocID="{9FC0E530-0989-4EDB-9CAD-9C692DC6D935}" presName="parentLeftMargin" presStyleLbl="node1" presStyleIdx="2" presStyleCnt="4"/>
      <dgm:spPr/>
    </dgm:pt>
    <dgm:pt modelId="{5A403CB2-CB12-49B2-B4DE-359157F22298}" type="pres">
      <dgm:prSet presAssocID="{9FC0E530-0989-4EDB-9CAD-9C692DC6D935}" presName="parentText" presStyleLbl="node1" presStyleIdx="3" presStyleCnt="4">
        <dgm:presLayoutVars>
          <dgm:chMax val="0"/>
          <dgm:bulletEnabled val="1"/>
        </dgm:presLayoutVars>
      </dgm:prSet>
      <dgm:spPr/>
    </dgm:pt>
    <dgm:pt modelId="{48D0E36C-8220-4883-8BAC-9B64A7A816E3}" type="pres">
      <dgm:prSet presAssocID="{9FC0E530-0989-4EDB-9CAD-9C692DC6D935}" presName="negativeSpace" presStyleCnt="0"/>
      <dgm:spPr/>
    </dgm:pt>
    <dgm:pt modelId="{9376DD14-A77E-48CE-B958-07E5B2194B12}" type="pres">
      <dgm:prSet presAssocID="{9FC0E530-0989-4EDB-9CAD-9C692DC6D935}" presName="childText" presStyleLbl="conFgAcc1" presStyleIdx="3" presStyleCnt="4">
        <dgm:presLayoutVars>
          <dgm:bulletEnabled val="1"/>
        </dgm:presLayoutVars>
      </dgm:prSet>
      <dgm:spPr/>
    </dgm:pt>
  </dgm:ptLst>
  <dgm:cxnLst>
    <dgm:cxn modelId="{A9C72D36-3CE8-465F-A3FC-62F0AC07A82C}" srcId="{F31AAA59-2DDC-450A-9E04-0CB4830796D6}" destId="{6D19F429-B4F8-4A31-A8BF-48F567FE5003}" srcOrd="2" destOrd="0" parTransId="{96CC61AC-93D2-43C9-82E4-568B0F8E645A}" sibTransId="{B7DF0723-A821-4506-A8BD-5A9EC6E43341}"/>
    <dgm:cxn modelId="{5E40D442-5356-4666-A626-9D5FE0DD0727}" type="presOf" srcId="{B08F5E21-2535-4E7B-BC56-2526DAF38B33}" destId="{8AF4CB0B-5AA1-4593-B2D2-CDFD1D6A39C2}" srcOrd="0" destOrd="0" presId="urn:microsoft.com/office/officeart/2005/8/layout/list1"/>
    <dgm:cxn modelId="{1B192D53-483D-4D46-AF9E-D64526A3D8A9}" type="presOf" srcId="{F31AAA59-2DDC-450A-9E04-0CB4830796D6}" destId="{6ADEB6D3-3B90-4E3F-A79C-E1DF1501B092}" srcOrd="0" destOrd="0" presId="urn:microsoft.com/office/officeart/2005/8/layout/list1"/>
    <dgm:cxn modelId="{C8077986-3CB4-4BA6-A045-62A4A3900B23}" type="presOf" srcId="{B08F5E21-2535-4E7B-BC56-2526DAF38B33}" destId="{4AAF9B1D-B0D9-480B-B9F6-7F17F5A13A39}" srcOrd="1" destOrd="0" presId="urn:microsoft.com/office/officeart/2005/8/layout/list1"/>
    <dgm:cxn modelId="{9B3E7494-376C-496B-A4F5-1EFE4E865B8A}" type="presOf" srcId="{3E941762-6864-4A29-8FD7-EDDD1AA8B7BC}" destId="{EC11B737-4FEF-474A-802E-D73380AC6957}" srcOrd="1" destOrd="0" presId="urn:microsoft.com/office/officeart/2005/8/layout/list1"/>
    <dgm:cxn modelId="{1F0E7B9A-3869-42C0-96F4-1BCCBD48AD64}" srcId="{F31AAA59-2DDC-450A-9E04-0CB4830796D6}" destId="{9FC0E530-0989-4EDB-9CAD-9C692DC6D935}" srcOrd="3" destOrd="0" parTransId="{6EC2CDD8-F257-4CEC-B2C2-B67FF72CE378}" sibTransId="{A0B23E90-E5B9-43DD-9BBC-4648CD807CE2}"/>
    <dgm:cxn modelId="{87E30FA5-595D-4D6D-B031-266097CD73E4}" type="presOf" srcId="{3E941762-6864-4A29-8FD7-EDDD1AA8B7BC}" destId="{46318CF3-CB2D-4EE4-A59C-5E2BED3DAB36}" srcOrd="0" destOrd="0" presId="urn:microsoft.com/office/officeart/2005/8/layout/list1"/>
    <dgm:cxn modelId="{39737DA5-7232-4DDB-B583-2ACFDA8A946F}" type="presOf" srcId="{6D19F429-B4F8-4A31-A8BF-48F567FE5003}" destId="{3575E824-811D-4B1A-AC5B-DBADD3DC34A5}" srcOrd="1" destOrd="0" presId="urn:microsoft.com/office/officeart/2005/8/layout/list1"/>
    <dgm:cxn modelId="{80DF05AB-F0B5-4CA3-B2A7-9BC1ED250483}" type="presOf" srcId="{9FC0E530-0989-4EDB-9CAD-9C692DC6D935}" destId="{5A403CB2-CB12-49B2-B4DE-359157F22298}" srcOrd="1" destOrd="0" presId="urn:microsoft.com/office/officeart/2005/8/layout/list1"/>
    <dgm:cxn modelId="{1A73CFB9-D057-4F10-8A9B-710B10EB5CB7}" type="presOf" srcId="{6D19F429-B4F8-4A31-A8BF-48F567FE5003}" destId="{7A23C60B-5873-473F-BA74-3D85E797CEB1}" srcOrd="0" destOrd="0" presId="urn:microsoft.com/office/officeart/2005/8/layout/list1"/>
    <dgm:cxn modelId="{145838C8-316D-40BD-A19F-8376FF29E9CF}" srcId="{F31AAA59-2DDC-450A-9E04-0CB4830796D6}" destId="{B08F5E21-2535-4E7B-BC56-2526DAF38B33}" srcOrd="1" destOrd="0" parTransId="{4B7B9C1E-C3E9-429A-A01C-222A78357E75}" sibTransId="{790252A5-B133-49D0-8AEE-F42568396779}"/>
    <dgm:cxn modelId="{729F3FDA-4CE1-4F53-8455-9E28FDBB5449}" srcId="{F31AAA59-2DDC-450A-9E04-0CB4830796D6}" destId="{3E941762-6864-4A29-8FD7-EDDD1AA8B7BC}" srcOrd="0" destOrd="0" parTransId="{EF521441-9003-457B-AB56-0A620BC72167}" sibTransId="{F3161088-6D47-4371-86AE-8CB26FA4A495}"/>
    <dgm:cxn modelId="{574D2AFE-B0F4-4D9F-AEC1-868B6A829CD2}" type="presOf" srcId="{9FC0E530-0989-4EDB-9CAD-9C692DC6D935}" destId="{4467C65C-FB23-45AF-828C-7A9F3B48ED46}" srcOrd="0" destOrd="0" presId="urn:microsoft.com/office/officeart/2005/8/layout/list1"/>
    <dgm:cxn modelId="{3CB6AFCB-B96A-41EB-A3F5-FA57DE8C2CC6}" type="presParOf" srcId="{6ADEB6D3-3B90-4E3F-A79C-E1DF1501B092}" destId="{3569E34E-B08B-4760-BEA5-94ACE115CC22}" srcOrd="0" destOrd="0" presId="urn:microsoft.com/office/officeart/2005/8/layout/list1"/>
    <dgm:cxn modelId="{707F0A3E-7B30-491F-8F7A-47EAC2439F1A}" type="presParOf" srcId="{3569E34E-B08B-4760-BEA5-94ACE115CC22}" destId="{46318CF3-CB2D-4EE4-A59C-5E2BED3DAB36}" srcOrd="0" destOrd="0" presId="urn:microsoft.com/office/officeart/2005/8/layout/list1"/>
    <dgm:cxn modelId="{96286187-6444-4082-BC25-E4A94CEB7028}" type="presParOf" srcId="{3569E34E-B08B-4760-BEA5-94ACE115CC22}" destId="{EC11B737-4FEF-474A-802E-D73380AC6957}" srcOrd="1" destOrd="0" presId="urn:microsoft.com/office/officeart/2005/8/layout/list1"/>
    <dgm:cxn modelId="{7101E155-C924-4835-B248-8BD535877C15}" type="presParOf" srcId="{6ADEB6D3-3B90-4E3F-A79C-E1DF1501B092}" destId="{038591D5-54B8-4C50-8968-C741A297E885}" srcOrd="1" destOrd="0" presId="urn:microsoft.com/office/officeart/2005/8/layout/list1"/>
    <dgm:cxn modelId="{A6CDB524-43D4-4750-A43A-50C940F1297E}" type="presParOf" srcId="{6ADEB6D3-3B90-4E3F-A79C-E1DF1501B092}" destId="{CDE9CBE2-0269-4F8D-93B0-1EAFEEABEA58}" srcOrd="2" destOrd="0" presId="urn:microsoft.com/office/officeart/2005/8/layout/list1"/>
    <dgm:cxn modelId="{72EAC2D5-7483-4ACD-98F3-3E6395580275}" type="presParOf" srcId="{6ADEB6D3-3B90-4E3F-A79C-E1DF1501B092}" destId="{CBE060E6-C445-4131-990D-51A326FB0E40}" srcOrd="3" destOrd="0" presId="urn:microsoft.com/office/officeart/2005/8/layout/list1"/>
    <dgm:cxn modelId="{C43166FA-5A18-49E4-AEEC-DDA7B0577425}" type="presParOf" srcId="{6ADEB6D3-3B90-4E3F-A79C-E1DF1501B092}" destId="{8ED64F7F-70A5-4D9E-A607-CF6123999351}" srcOrd="4" destOrd="0" presId="urn:microsoft.com/office/officeart/2005/8/layout/list1"/>
    <dgm:cxn modelId="{0C48053C-EBCA-4043-948D-A2F97F80AE43}" type="presParOf" srcId="{8ED64F7F-70A5-4D9E-A607-CF6123999351}" destId="{8AF4CB0B-5AA1-4593-B2D2-CDFD1D6A39C2}" srcOrd="0" destOrd="0" presId="urn:microsoft.com/office/officeart/2005/8/layout/list1"/>
    <dgm:cxn modelId="{01EEE110-208D-4E95-AA2A-D4A622519104}" type="presParOf" srcId="{8ED64F7F-70A5-4D9E-A607-CF6123999351}" destId="{4AAF9B1D-B0D9-480B-B9F6-7F17F5A13A39}" srcOrd="1" destOrd="0" presId="urn:microsoft.com/office/officeart/2005/8/layout/list1"/>
    <dgm:cxn modelId="{F695DFE1-5AA0-4DD9-85AD-D4F23DAF6335}" type="presParOf" srcId="{6ADEB6D3-3B90-4E3F-A79C-E1DF1501B092}" destId="{373351D0-3920-45E4-BDA4-418D31C5D535}" srcOrd="5" destOrd="0" presId="urn:microsoft.com/office/officeart/2005/8/layout/list1"/>
    <dgm:cxn modelId="{BB770205-8F5C-46B1-B4E6-F5A53DD3A0B1}" type="presParOf" srcId="{6ADEB6D3-3B90-4E3F-A79C-E1DF1501B092}" destId="{0CBFBE76-620F-4CD0-9E2A-72E966A61FC2}" srcOrd="6" destOrd="0" presId="urn:microsoft.com/office/officeart/2005/8/layout/list1"/>
    <dgm:cxn modelId="{85E25981-496A-4A8D-A369-5F4D04022964}" type="presParOf" srcId="{6ADEB6D3-3B90-4E3F-A79C-E1DF1501B092}" destId="{7F169401-2587-449D-BA0E-0734D25EAE47}" srcOrd="7" destOrd="0" presId="urn:microsoft.com/office/officeart/2005/8/layout/list1"/>
    <dgm:cxn modelId="{64F48FDB-9A4B-41D3-BF88-2E71409D054F}" type="presParOf" srcId="{6ADEB6D3-3B90-4E3F-A79C-E1DF1501B092}" destId="{49D25484-0AAF-452E-898F-F3C98AD240BC}" srcOrd="8" destOrd="0" presId="urn:microsoft.com/office/officeart/2005/8/layout/list1"/>
    <dgm:cxn modelId="{6D5218D4-89C9-4C84-951D-B6F4C005196D}" type="presParOf" srcId="{49D25484-0AAF-452E-898F-F3C98AD240BC}" destId="{7A23C60B-5873-473F-BA74-3D85E797CEB1}" srcOrd="0" destOrd="0" presId="urn:microsoft.com/office/officeart/2005/8/layout/list1"/>
    <dgm:cxn modelId="{DF3FDFD8-21A4-4155-9678-F85C52FD14E7}" type="presParOf" srcId="{49D25484-0AAF-452E-898F-F3C98AD240BC}" destId="{3575E824-811D-4B1A-AC5B-DBADD3DC34A5}" srcOrd="1" destOrd="0" presId="urn:microsoft.com/office/officeart/2005/8/layout/list1"/>
    <dgm:cxn modelId="{9BA4FB17-7EAC-4334-AC11-E7BB558E1510}" type="presParOf" srcId="{6ADEB6D3-3B90-4E3F-A79C-E1DF1501B092}" destId="{5C3E3A9A-87E2-451B-841A-C5483F34BE71}" srcOrd="9" destOrd="0" presId="urn:microsoft.com/office/officeart/2005/8/layout/list1"/>
    <dgm:cxn modelId="{3C756043-59C0-46EB-A603-F344A3294760}" type="presParOf" srcId="{6ADEB6D3-3B90-4E3F-A79C-E1DF1501B092}" destId="{15C1DC73-BFB7-4A8C-ADC0-AEA9D4998B7E}" srcOrd="10" destOrd="0" presId="urn:microsoft.com/office/officeart/2005/8/layout/list1"/>
    <dgm:cxn modelId="{BC1936A9-2017-4AA7-97B0-AB87893BD753}" type="presParOf" srcId="{6ADEB6D3-3B90-4E3F-A79C-E1DF1501B092}" destId="{D218B749-0E9D-4819-98E6-6876F17DC401}" srcOrd="11" destOrd="0" presId="urn:microsoft.com/office/officeart/2005/8/layout/list1"/>
    <dgm:cxn modelId="{F1E0ABFF-1281-4AD8-B639-1774D487F2EA}" type="presParOf" srcId="{6ADEB6D3-3B90-4E3F-A79C-E1DF1501B092}" destId="{DF11F83F-8911-46B1-8DC7-F60E55A8BCD4}" srcOrd="12" destOrd="0" presId="urn:microsoft.com/office/officeart/2005/8/layout/list1"/>
    <dgm:cxn modelId="{763A9B8D-0E6F-4290-809B-A18E43BEE62A}" type="presParOf" srcId="{DF11F83F-8911-46B1-8DC7-F60E55A8BCD4}" destId="{4467C65C-FB23-45AF-828C-7A9F3B48ED46}" srcOrd="0" destOrd="0" presId="urn:microsoft.com/office/officeart/2005/8/layout/list1"/>
    <dgm:cxn modelId="{09E41334-678C-4005-84D0-31AB9747F105}" type="presParOf" srcId="{DF11F83F-8911-46B1-8DC7-F60E55A8BCD4}" destId="{5A403CB2-CB12-49B2-B4DE-359157F22298}" srcOrd="1" destOrd="0" presId="urn:microsoft.com/office/officeart/2005/8/layout/list1"/>
    <dgm:cxn modelId="{F889A51B-4170-4834-9CBC-C9DEABCAAFF0}" type="presParOf" srcId="{6ADEB6D3-3B90-4E3F-A79C-E1DF1501B092}" destId="{48D0E36C-8220-4883-8BAC-9B64A7A816E3}" srcOrd="13" destOrd="0" presId="urn:microsoft.com/office/officeart/2005/8/layout/list1"/>
    <dgm:cxn modelId="{FB539E7E-0D36-4BA0-963E-798CE15C4188}" type="presParOf" srcId="{6ADEB6D3-3B90-4E3F-A79C-E1DF1501B092}" destId="{9376DD14-A77E-48CE-B958-07E5B2194B12}"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1AAA59-2DDC-450A-9E04-0CB4830796D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3E941762-6864-4A29-8FD7-EDDD1AA8B7BC}">
      <dgm:prSet phldrT="[Texte]" custT="1"/>
      <dgm:spPr/>
      <dgm:t>
        <a:bodyPr/>
        <a:lstStyle/>
        <a:p>
          <a:r>
            <a:rPr lang="fr-FR" sz="1200" dirty="0" err="1"/>
            <a:t>Calculated</a:t>
          </a:r>
          <a:r>
            <a:rPr lang="fr-FR" sz="1200" dirty="0"/>
            <a:t> the % of </a:t>
          </a:r>
          <a:r>
            <a:rPr lang="fr-FR" sz="1200" dirty="0" err="1"/>
            <a:t>messing</a:t>
          </a:r>
          <a:r>
            <a:rPr lang="fr-FR" sz="1200" dirty="0"/>
            <a:t> value for </a:t>
          </a:r>
          <a:r>
            <a:rPr lang="fr-FR" sz="1200" dirty="0" err="1"/>
            <a:t>each</a:t>
          </a:r>
          <a:r>
            <a:rPr lang="fr-FR" sz="1200" dirty="0"/>
            <a:t> </a:t>
          </a:r>
          <a:r>
            <a:rPr lang="fr-FR" sz="1200" dirty="0" err="1"/>
            <a:t>attribute</a:t>
          </a:r>
          <a:endParaRPr lang="fr-FR" sz="1200" dirty="0"/>
        </a:p>
      </dgm:t>
    </dgm:pt>
    <dgm:pt modelId="{EF521441-9003-457B-AB56-0A620BC72167}" type="parTrans" cxnId="{729F3FDA-4CE1-4F53-8455-9E28FDBB5449}">
      <dgm:prSet/>
      <dgm:spPr/>
      <dgm:t>
        <a:bodyPr/>
        <a:lstStyle/>
        <a:p>
          <a:endParaRPr lang="fr-FR"/>
        </a:p>
      </dgm:t>
    </dgm:pt>
    <dgm:pt modelId="{F3161088-6D47-4371-86AE-8CB26FA4A495}" type="sibTrans" cxnId="{729F3FDA-4CE1-4F53-8455-9E28FDBB5449}">
      <dgm:prSet/>
      <dgm:spPr/>
      <dgm:t>
        <a:bodyPr/>
        <a:lstStyle/>
        <a:p>
          <a:endParaRPr lang="fr-FR"/>
        </a:p>
      </dgm:t>
    </dgm:pt>
    <dgm:pt modelId="{B08F5E21-2535-4E7B-BC56-2526DAF38B33}">
      <dgm:prSet phldrT="[Texte]" custT="1"/>
      <dgm:spPr/>
      <dgm:t>
        <a:bodyPr/>
        <a:lstStyle/>
        <a:p>
          <a:r>
            <a:rPr lang="fr-FR" sz="1200" dirty="0"/>
            <a:t>Control the data type of </a:t>
          </a:r>
          <a:r>
            <a:rPr lang="fr-FR" sz="1200" dirty="0" err="1"/>
            <a:t>each</a:t>
          </a:r>
          <a:r>
            <a:rPr lang="fr-FR" sz="1200" dirty="0"/>
            <a:t> </a:t>
          </a:r>
          <a:r>
            <a:rPr lang="fr-FR" sz="1200" dirty="0" err="1"/>
            <a:t>attribute</a:t>
          </a:r>
          <a:endParaRPr lang="fr-FR" sz="1200" dirty="0"/>
        </a:p>
      </dgm:t>
    </dgm:pt>
    <dgm:pt modelId="{4B7B9C1E-C3E9-429A-A01C-222A78357E75}" type="parTrans" cxnId="{145838C8-316D-40BD-A19F-8376FF29E9CF}">
      <dgm:prSet/>
      <dgm:spPr/>
      <dgm:t>
        <a:bodyPr/>
        <a:lstStyle/>
        <a:p>
          <a:endParaRPr lang="fr-FR"/>
        </a:p>
      </dgm:t>
    </dgm:pt>
    <dgm:pt modelId="{790252A5-B133-49D0-8AEE-F42568396779}" type="sibTrans" cxnId="{145838C8-316D-40BD-A19F-8376FF29E9CF}">
      <dgm:prSet/>
      <dgm:spPr/>
      <dgm:t>
        <a:bodyPr/>
        <a:lstStyle/>
        <a:p>
          <a:endParaRPr lang="fr-FR"/>
        </a:p>
      </dgm:t>
    </dgm:pt>
    <dgm:pt modelId="{6D19F429-B4F8-4A31-A8BF-48F567FE5003}">
      <dgm:prSet phldrT="[Texte]" custT="1"/>
      <dgm:spPr/>
      <dgm:t>
        <a:bodyPr/>
        <a:lstStyle/>
        <a:p>
          <a:r>
            <a:rPr lang="fr-FR" sz="1200" dirty="0" err="1"/>
            <a:t>Determine</a:t>
          </a:r>
          <a:r>
            <a:rPr lang="fr-FR" sz="1200" dirty="0"/>
            <a:t> the landing for </a:t>
          </a:r>
          <a:r>
            <a:rPr lang="fr-FR" sz="1200" dirty="0" err="1"/>
            <a:t>each</a:t>
          </a:r>
          <a:r>
            <a:rPr lang="fr-FR" sz="1200" dirty="0"/>
            <a:t> </a:t>
          </a:r>
          <a:r>
            <a:rPr lang="fr-FR" sz="1200" dirty="0" err="1"/>
            <a:t>orbit</a:t>
          </a:r>
          <a:endParaRPr lang="fr-FR" sz="1200" dirty="0"/>
        </a:p>
      </dgm:t>
    </dgm:pt>
    <dgm:pt modelId="{96CC61AC-93D2-43C9-82E4-568B0F8E645A}" type="parTrans" cxnId="{A9C72D36-3CE8-465F-A3FC-62F0AC07A82C}">
      <dgm:prSet/>
      <dgm:spPr/>
      <dgm:t>
        <a:bodyPr/>
        <a:lstStyle/>
        <a:p>
          <a:endParaRPr lang="fr-FR"/>
        </a:p>
      </dgm:t>
    </dgm:pt>
    <dgm:pt modelId="{B7DF0723-A821-4506-A8BD-5A9EC6E43341}" type="sibTrans" cxnId="{A9C72D36-3CE8-465F-A3FC-62F0AC07A82C}">
      <dgm:prSet/>
      <dgm:spPr/>
      <dgm:t>
        <a:bodyPr/>
        <a:lstStyle/>
        <a:p>
          <a:endParaRPr lang="fr-FR"/>
        </a:p>
      </dgm:t>
    </dgm:pt>
    <dgm:pt modelId="{9FC0E530-0989-4EDB-9CAD-9C692DC6D935}">
      <dgm:prSet phldrT="[Texte]" custT="1"/>
      <dgm:spPr/>
      <dgm:t>
        <a:bodyPr/>
        <a:lstStyle/>
        <a:p>
          <a:r>
            <a:rPr lang="fr-FR" sz="1200" dirty="0" err="1"/>
            <a:t>Create</a:t>
          </a:r>
          <a:r>
            <a:rPr lang="fr-FR" sz="1200" dirty="0"/>
            <a:t> a </a:t>
          </a:r>
          <a:r>
            <a:rPr lang="fr-FR" sz="1200" dirty="0" err="1"/>
            <a:t>list</a:t>
          </a:r>
          <a:r>
            <a:rPr lang="fr-FR" sz="1200" dirty="0"/>
            <a:t> of </a:t>
          </a:r>
          <a:r>
            <a:rPr lang="fr-FR" sz="1200" dirty="0" err="1"/>
            <a:t>bad</a:t>
          </a:r>
          <a:r>
            <a:rPr lang="fr-FR" sz="1200" dirty="0"/>
            <a:t> </a:t>
          </a:r>
          <a:r>
            <a:rPr lang="fr-FR" sz="1200" dirty="0" err="1"/>
            <a:t>outcome</a:t>
          </a:r>
          <a:r>
            <a:rPr lang="fr-FR" sz="1200" dirty="0"/>
            <a:t> </a:t>
          </a:r>
          <a:r>
            <a:rPr lang="fr-FR" sz="1200" dirty="0" err="1"/>
            <a:t>name</a:t>
          </a:r>
          <a:endParaRPr lang="fr-FR" sz="1200" dirty="0"/>
        </a:p>
      </dgm:t>
    </dgm:pt>
    <dgm:pt modelId="{6EC2CDD8-F257-4CEC-B2C2-B67FF72CE378}" type="parTrans" cxnId="{1F0E7B9A-3869-42C0-96F4-1BCCBD48AD64}">
      <dgm:prSet/>
      <dgm:spPr/>
      <dgm:t>
        <a:bodyPr/>
        <a:lstStyle/>
        <a:p>
          <a:endParaRPr lang="fr-FR"/>
        </a:p>
      </dgm:t>
    </dgm:pt>
    <dgm:pt modelId="{A0B23E90-E5B9-43DD-9BBC-4648CD807CE2}" type="sibTrans" cxnId="{1F0E7B9A-3869-42C0-96F4-1BCCBD48AD64}">
      <dgm:prSet/>
      <dgm:spPr/>
      <dgm:t>
        <a:bodyPr/>
        <a:lstStyle/>
        <a:p>
          <a:endParaRPr lang="fr-FR"/>
        </a:p>
      </dgm:t>
    </dgm:pt>
    <dgm:pt modelId="{53BF1BC8-1085-418A-BE68-E35BFE2C3227}">
      <dgm:prSet phldrT="[Texte]" custT="1"/>
      <dgm:spPr/>
      <dgm:t>
        <a:bodyPr/>
        <a:lstStyle/>
        <a:p>
          <a:r>
            <a:rPr lang="en-US" sz="1200" dirty="0"/>
            <a:t>Create a column for bad outcome class (bad=0, Good=1)  to calculate the average of success</a:t>
          </a:r>
          <a:endParaRPr lang="fr-FR" sz="1200" dirty="0"/>
        </a:p>
      </dgm:t>
    </dgm:pt>
    <dgm:pt modelId="{D56F0506-61A9-4368-AB37-6C3C3A11B8F9}" type="parTrans" cxnId="{64599BAF-3268-43AB-A0B9-AC4F9353B184}">
      <dgm:prSet/>
      <dgm:spPr/>
      <dgm:t>
        <a:bodyPr/>
        <a:lstStyle/>
        <a:p>
          <a:endParaRPr lang="fr-FR"/>
        </a:p>
      </dgm:t>
    </dgm:pt>
    <dgm:pt modelId="{D552DA74-319E-4903-B2EE-B3803A587036}" type="sibTrans" cxnId="{64599BAF-3268-43AB-A0B9-AC4F9353B184}">
      <dgm:prSet/>
      <dgm:spPr/>
      <dgm:t>
        <a:bodyPr/>
        <a:lstStyle/>
        <a:p>
          <a:endParaRPr lang="fr-FR"/>
        </a:p>
      </dgm:t>
    </dgm:pt>
    <dgm:pt modelId="{6ADEB6D3-3B90-4E3F-A79C-E1DF1501B092}" type="pres">
      <dgm:prSet presAssocID="{F31AAA59-2DDC-450A-9E04-0CB4830796D6}" presName="linear" presStyleCnt="0">
        <dgm:presLayoutVars>
          <dgm:dir/>
          <dgm:animLvl val="lvl"/>
          <dgm:resizeHandles val="exact"/>
        </dgm:presLayoutVars>
      </dgm:prSet>
      <dgm:spPr/>
    </dgm:pt>
    <dgm:pt modelId="{3569E34E-B08B-4760-BEA5-94ACE115CC22}" type="pres">
      <dgm:prSet presAssocID="{3E941762-6864-4A29-8FD7-EDDD1AA8B7BC}" presName="parentLin" presStyleCnt="0"/>
      <dgm:spPr/>
    </dgm:pt>
    <dgm:pt modelId="{46318CF3-CB2D-4EE4-A59C-5E2BED3DAB36}" type="pres">
      <dgm:prSet presAssocID="{3E941762-6864-4A29-8FD7-EDDD1AA8B7BC}" presName="parentLeftMargin" presStyleLbl="node1" presStyleIdx="0" presStyleCnt="5"/>
      <dgm:spPr/>
    </dgm:pt>
    <dgm:pt modelId="{EC11B737-4FEF-474A-802E-D73380AC6957}" type="pres">
      <dgm:prSet presAssocID="{3E941762-6864-4A29-8FD7-EDDD1AA8B7BC}" presName="parentText" presStyleLbl="node1" presStyleIdx="0" presStyleCnt="5" custScaleX="102156" custLinFactNeighborX="-24593" custLinFactNeighborY="2771">
        <dgm:presLayoutVars>
          <dgm:chMax val="0"/>
          <dgm:bulletEnabled val="1"/>
        </dgm:presLayoutVars>
      </dgm:prSet>
      <dgm:spPr/>
    </dgm:pt>
    <dgm:pt modelId="{038591D5-54B8-4C50-8968-C741A297E885}" type="pres">
      <dgm:prSet presAssocID="{3E941762-6864-4A29-8FD7-EDDD1AA8B7BC}" presName="negativeSpace" presStyleCnt="0"/>
      <dgm:spPr/>
    </dgm:pt>
    <dgm:pt modelId="{CDE9CBE2-0269-4F8D-93B0-1EAFEEABEA58}" type="pres">
      <dgm:prSet presAssocID="{3E941762-6864-4A29-8FD7-EDDD1AA8B7BC}" presName="childText" presStyleLbl="conFgAcc1" presStyleIdx="0" presStyleCnt="5">
        <dgm:presLayoutVars>
          <dgm:bulletEnabled val="1"/>
        </dgm:presLayoutVars>
      </dgm:prSet>
      <dgm:spPr/>
    </dgm:pt>
    <dgm:pt modelId="{CBE060E6-C445-4131-990D-51A326FB0E40}" type="pres">
      <dgm:prSet presAssocID="{F3161088-6D47-4371-86AE-8CB26FA4A495}" presName="spaceBetweenRectangles" presStyleCnt="0"/>
      <dgm:spPr/>
    </dgm:pt>
    <dgm:pt modelId="{8ED64F7F-70A5-4D9E-A607-CF6123999351}" type="pres">
      <dgm:prSet presAssocID="{B08F5E21-2535-4E7B-BC56-2526DAF38B33}" presName="parentLin" presStyleCnt="0"/>
      <dgm:spPr/>
    </dgm:pt>
    <dgm:pt modelId="{8AF4CB0B-5AA1-4593-B2D2-CDFD1D6A39C2}" type="pres">
      <dgm:prSet presAssocID="{B08F5E21-2535-4E7B-BC56-2526DAF38B33}" presName="parentLeftMargin" presStyleLbl="node1" presStyleIdx="0" presStyleCnt="5"/>
      <dgm:spPr/>
    </dgm:pt>
    <dgm:pt modelId="{4AAF9B1D-B0D9-480B-B9F6-7F17F5A13A39}" type="pres">
      <dgm:prSet presAssocID="{B08F5E21-2535-4E7B-BC56-2526DAF38B33}" presName="parentText" presStyleLbl="node1" presStyleIdx="1" presStyleCnt="5" custScaleX="99859">
        <dgm:presLayoutVars>
          <dgm:chMax val="0"/>
          <dgm:bulletEnabled val="1"/>
        </dgm:presLayoutVars>
      </dgm:prSet>
      <dgm:spPr/>
    </dgm:pt>
    <dgm:pt modelId="{373351D0-3920-45E4-BDA4-418D31C5D535}" type="pres">
      <dgm:prSet presAssocID="{B08F5E21-2535-4E7B-BC56-2526DAF38B33}" presName="negativeSpace" presStyleCnt="0"/>
      <dgm:spPr/>
    </dgm:pt>
    <dgm:pt modelId="{0CBFBE76-620F-4CD0-9E2A-72E966A61FC2}" type="pres">
      <dgm:prSet presAssocID="{B08F5E21-2535-4E7B-BC56-2526DAF38B33}" presName="childText" presStyleLbl="conFgAcc1" presStyleIdx="1" presStyleCnt="5">
        <dgm:presLayoutVars>
          <dgm:bulletEnabled val="1"/>
        </dgm:presLayoutVars>
      </dgm:prSet>
      <dgm:spPr/>
    </dgm:pt>
    <dgm:pt modelId="{7F169401-2587-449D-BA0E-0734D25EAE47}" type="pres">
      <dgm:prSet presAssocID="{790252A5-B133-49D0-8AEE-F42568396779}" presName="spaceBetweenRectangles" presStyleCnt="0"/>
      <dgm:spPr/>
    </dgm:pt>
    <dgm:pt modelId="{49D25484-0AAF-452E-898F-F3C98AD240BC}" type="pres">
      <dgm:prSet presAssocID="{6D19F429-B4F8-4A31-A8BF-48F567FE5003}" presName="parentLin" presStyleCnt="0"/>
      <dgm:spPr/>
    </dgm:pt>
    <dgm:pt modelId="{7A23C60B-5873-473F-BA74-3D85E797CEB1}" type="pres">
      <dgm:prSet presAssocID="{6D19F429-B4F8-4A31-A8BF-48F567FE5003}" presName="parentLeftMargin" presStyleLbl="node1" presStyleIdx="1" presStyleCnt="5"/>
      <dgm:spPr/>
    </dgm:pt>
    <dgm:pt modelId="{3575E824-811D-4B1A-AC5B-DBADD3DC34A5}" type="pres">
      <dgm:prSet presAssocID="{6D19F429-B4F8-4A31-A8BF-48F567FE5003}" presName="parentText" presStyleLbl="node1" presStyleIdx="2" presStyleCnt="5" custLinFactNeighborX="9845" custLinFactNeighborY="-5219">
        <dgm:presLayoutVars>
          <dgm:chMax val="0"/>
          <dgm:bulletEnabled val="1"/>
        </dgm:presLayoutVars>
      </dgm:prSet>
      <dgm:spPr/>
    </dgm:pt>
    <dgm:pt modelId="{5C3E3A9A-87E2-451B-841A-C5483F34BE71}" type="pres">
      <dgm:prSet presAssocID="{6D19F429-B4F8-4A31-A8BF-48F567FE5003}" presName="negativeSpace" presStyleCnt="0"/>
      <dgm:spPr/>
    </dgm:pt>
    <dgm:pt modelId="{15C1DC73-BFB7-4A8C-ADC0-AEA9D4998B7E}" type="pres">
      <dgm:prSet presAssocID="{6D19F429-B4F8-4A31-A8BF-48F567FE5003}" presName="childText" presStyleLbl="conFgAcc1" presStyleIdx="2" presStyleCnt="5">
        <dgm:presLayoutVars>
          <dgm:bulletEnabled val="1"/>
        </dgm:presLayoutVars>
      </dgm:prSet>
      <dgm:spPr/>
    </dgm:pt>
    <dgm:pt modelId="{D218B749-0E9D-4819-98E6-6876F17DC401}" type="pres">
      <dgm:prSet presAssocID="{B7DF0723-A821-4506-A8BD-5A9EC6E43341}" presName="spaceBetweenRectangles" presStyleCnt="0"/>
      <dgm:spPr/>
    </dgm:pt>
    <dgm:pt modelId="{DF11F83F-8911-46B1-8DC7-F60E55A8BCD4}" type="pres">
      <dgm:prSet presAssocID="{9FC0E530-0989-4EDB-9CAD-9C692DC6D935}" presName="parentLin" presStyleCnt="0"/>
      <dgm:spPr/>
    </dgm:pt>
    <dgm:pt modelId="{4467C65C-FB23-45AF-828C-7A9F3B48ED46}" type="pres">
      <dgm:prSet presAssocID="{9FC0E530-0989-4EDB-9CAD-9C692DC6D935}" presName="parentLeftMargin" presStyleLbl="node1" presStyleIdx="2" presStyleCnt="5"/>
      <dgm:spPr/>
    </dgm:pt>
    <dgm:pt modelId="{5A403CB2-CB12-49B2-B4DE-359157F22298}" type="pres">
      <dgm:prSet presAssocID="{9FC0E530-0989-4EDB-9CAD-9C692DC6D935}" presName="parentText" presStyleLbl="node1" presStyleIdx="3" presStyleCnt="5">
        <dgm:presLayoutVars>
          <dgm:chMax val="0"/>
          <dgm:bulletEnabled val="1"/>
        </dgm:presLayoutVars>
      </dgm:prSet>
      <dgm:spPr/>
    </dgm:pt>
    <dgm:pt modelId="{48D0E36C-8220-4883-8BAC-9B64A7A816E3}" type="pres">
      <dgm:prSet presAssocID="{9FC0E530-0989-4EDB-9CAD-9C692DC6D935}" presName="negativeSpace" presStyleCnt="0"/>
      <dgm:spPr/>
    </dgm:pt>
    <dgm:pt modelId="{9376DD14-A77E-48CE-B958-07E5B2194B12}" type="pres">
      <dgm:prSet presAssocID="{9FC0E530-0989-4EDB-9CAD-9C692DC6D935}" presName="childText" presStyleLbl="conFgAcc1" presStyleIdx="3" presStyleCnt="5">
        <dgm:presLayoutVars>
          <dgm:bulletEnabled val="1"/>
        </dgm:presLayoutVars>
      </dgm:prSet>
      <dgm:spPr/>
    </dgm:pt>
    <dgm:pt modelId="{F3F576E8-D73D-4FEF-A1AE-573B9CA79771}" type="pres">
      <dgm:prSet presAssocID="{A0B23E90-E5B9-43DD-9BBC-4648CD807CE2}" presName="spaceBetweenRectangles" presStyleCnt="0"/>
      <dgm:spPr/>
    </dgm:pt>
    <dgm:pt modelId="{FB44A372-FFF8-4DF3-BA77-59082ED123A0}" type="pres">
      <dgm:prSet presAssocID="{53BF1BC8-1085-418A-BE68-E35BFE2C3227}" presName="parentLin" presStyleCnt="0"/>
      <dgm:spPr/>
    </dgm:pt>
    <dgm:pt modelId="{AF6CCDAB-1055-48AA-BB6F-4E187958D020}" type="pres">
      <dgm:prSet presAssocID="{53BF1BC8-1085-418A-BE68-E35BFE2C3227}" presName="parentLeftMargin" presStyleLbl="node1" presStyleIdx="3" presStyleCnt="5"/>
      <dgm:spPr/>
    </dgm:pt>
    <dgm:pt modelId="{E6945D90-30E8-4290-8819-CDC9936C6B13}" type="pres">
      <dgm:prSet presAssocID="{53BF1BC8-1085-418A-BE68-E35BFE2C3227}" presName="parentText" presStyleLbl="node1" presStyleIdx="4" presStyleCnt="5" custLinFactNeighborX="-13307">
        <dgm:presLayoutVars>
          <dgm:chMax val="0"/>
          <dgm:bulletEnabled val="1"/>
        </dgm:presLayoutVars>
      </dgm:prSet>
      <dgm:spPr/>
    </dgm:pt>
    <dgm:pt modelId="{33CBF838-92BA-4BD8-B8C8-A0F28558DCCD}" type="pres">
      <dgm:prSet presAssocID="{53BF1BC8-1085-418A-BE68-E35BFE2C3227}" presName="negativeSpace" presStyleCnt="0"/>
      <dgm:spPr/>
    </dgm:pt>
    <dgm:pt modelId="{B391DC00-6E54-466C-9B1A-6A9A9C42576C}" type="pres">
      <dgm:prSet presAssocID="{53BF1BC8-1085-418A-BE68-E35BFE2C3227}" presName="childText" presStyleLbl="conFgAcc1" presStyleIdx="4" presStyleCnt="5">
        <dgm:presLayoutVars>
          <dgm:bulletEnabled val="1"/>
        </dgm:presLayoutVars>
      </dgm:prSet>
      <dgm:spPr/>
    </dgm:pt>
  </dgm:ptLst>
  <dgm:cxnLst>
    <dgm:cxn modelId="{3EBCF61C-98C5-49CF-A963-EE35F26096C2}" type="presOf" srcId="{53BF1BC8-1085-418A-BE68-E35BFE2C3227}" destId="{E6945D90-30E8-4290-8819-CDC9936C6B13}" srcOrd="1" destOrd="0" presId="urn:microsoft.com/office/officeart/2005/8/layout/list1"/>
    <dgm:cxn modelId="{A9C72D36-3CE8-465F-A3FC-62F0AC07A82C}" srcId="{F31AAA59-2DDC-450A-9E04-0CB4830796D6}" destId="{6D19F429-B4F8-4A31-A8BF-48F567FE5003}" srcOrd="2" destOrd="0" parTransId="{96CC61AC-93D2-43C9-82E4-568B0F8E645A}" sibTransId="{B7DF0723-A821-4506-A8BD-5A9EC6E43341}"/>
    <dgm:cxn modelId="{5E40D442-5356-4666-A626-9D5FE0DD0727}" type="presOf" srcId="{B08F5E21-2535-4E7B-BC56-2526DAF38B33}" destId="{8AF4CB0B-5AA1-4593-B2D2-CDFD1D6A39C2}" srcOrd="0" destOrd="0" presId="urn:microsoft.com/office/officeart/2005/8/layout/list1"/>
    <dgm:cxn modelId="{1B192D53-483D-4D46-AF9E-D64526A3D8A9}" type="presOf" srcId="{F31AAA59-2DDC-450A-9E04-0CB4830796D6}" destId="{6ADEB6D3-3B90-4E3F-A79C-E1DF1501B092}" srcOrd="0" destOrd="0" presId="urn:microsoft.com/office/officeart/2005/8/layout/list1"/>
    <dgm:cxn modelId="{C8077986-3CB4-4BA6-A045-62A4A3900B23}" type="presOf" srcId="{B08F5E21-2535-4E7B-BC56-2526DAF38B33}" destId="{4AAF9B1D-B0D9-480B-B9F6-7F17F5A13A39}" srcOrd="1" destOrd="0" presId="urn:microsoft.com/office/officeart/2005/8/layout/list1"/>
    <dgm:cxn modelId="{9B3E7494-376C-496B-A4F5-1EFE4E865B8A}" type="presOf" srcId="{3E941762-6864-4A29-8FD7-EDDD1AA8B7BC}" destId="{EC11B737-4FEF-474A-802E-D73380AC6957}" srcOrd="1" destOrd="0" presId="urn:microsoft.com/office/officeart/2005/8/layout/list1"/>
    <dgm:cxn modelId="{1F0E7B9A-3869-42C0-96F4-1BCCBD48AD64}" srcId="{F31AAA59-2DDC-450A-9E04-0CB4830796D6}" destId="{9FC0E530-0989-4EDB-9CAD-9C692DC6D935}" srcOrd="3" destOrd="0" parTransId="{6EC2CDD8-F257-4CEC-B2C2-B67FF72CE378}" sibTransId="{A0B23E90-E5B9-43DD-9BBC-4648CD807CE2}"/>
    <dgm:cxn modelId="{8EE06AA1-7BAF-4BE3-BB04-3D5B47236DFE}" type="presOf" srcId="{53BF1BC8-1085-418A-BE68-E35BFE2C3227}" destId="{AF6CCDAB-1055-48AA-BB6F-4E187958D020}" srcOrd="0" destOrd="0" presId="urn:microsoft.com/office/officeart/2005/8/layout/list1"/>
    <dgm:cxn modelId="{87E30FA5-595D-4D6D-B031-266097CD73E4}" type="presOf" srcId="{3E941762-6864-4A29-8FD7-EDDD1AA8B7BC}" destId="{46318CF3-CB2D-4EE4-A59C-5E2BED3DAB36}" srcOrd="0" destOrd="0" presId="urn:microsoft.com/office/officeart/2005/8/layout/list1"/>
    <dgm:cxn modelId="{39737DA5-7232-4DDB-B583-2ACFDA8A946F}" type="presOf" srcId="{6D19F429-B4F8-4A31-A8BF-48F567FE5003}" destId="{3575E824-811D-4B1A-AC5B-DBADD3DC34A5}" srcOrd="1" destOrd="0" presId="urn:microsoft.com/office/officeart/2005/8/layout/list1"/>
    <dgm:cxn modelId="{80DF05AB-F0B5-4CA3-B2A7-9BC1ED250483}" type="presOf" srcId="{9FC0E530-0989-4EDB-9CAD-9C692DC6D935}" destId="{5A403CB2-CB12-49B2-B4DE-359157F22298}" srcOrd="1" destOrd="0" presId="urn:microsoft.com/office/officeart/2005/8/layout/list1"/>
    <dgm:cxn modelId="{64599BAF-3268-43AB-A0B9-AC4F9353B184}" srcId="{F31AAA59-2DDC-450A-9E04-0CB4830796D6}" destId="{53BF1BC8-1085-418A-BE68-E35BFE2C3227}" srcOrd="4" destOrd="0" parTransId="{D56F0506-61A9-4368-AB37-6C3C3A11B8F9}" sibTransId="{D552DA74-319E-4903-B2EE-B3803A587036}"/>
    <dgm:cxn modelId="{1A73CFB9-D057-4F10-8A9B-710B10EB5CB7}" type="presOf" srcId="{6D19F429-B4F8-4A31-A8BF-48F567FE5003}" destId="{7A23C60B-5873-473F-BA74-3D85E797CEB1}" srcOrd="0" destOrd="0" presId="urn:microsoft.com/office/officeart/2005/8/layout/list1"/>
    <dgm:cxn modelId="{145838C8-316D-40BD-A19F-8376FF29E9CF}" srcId="{F31AAA59-2DDC-450A-9E04-0CB4830796D6}" destId="{B08F5E21-2535-4E7B-BC56-2526DAF38B33}" srcOrd="1" destOrd="0" parTransId="{4B7B9C1E-C3E9-429A-A01C-222A78357E75}" sibTransId="{790252A5-B133-49D0-8AEE-F42568396779}"/>
    <dgm:cxn modelId="{729F3FDA-4CE1-4F53-8455-9E28FDBB5449}" srcId="{F31AAA59-2DDC-450A-9E04-0CB4830796D6}" destId="{3E941762-6864-4A29-8FD7-EDDD1AA8B7BC}" srcOrd="0" destOrd="0" parTransId="{EF521441-9003-457B-AB56-0A620BC72167}" sibTransId="{F3161088-6D47-4371-86AE-8CB26FA4A495}"/>
    <dgm:cxn modelId="{574D2AFE-B0F4-4D9F-AEC1-868B6A829CD2}" type="presOf" srcId="{9FC0E530-0989-4EDB-9CAD-9C692DC6D935}" destId="{4467C65C-FB23-45AF-828C-7A9F3B48ED46}" srcOrd="0" destOrd="0" presId="urn:microsoft.com/office/officeart/2005/8/layout/list1"/>
    <dgm:cxn modelId="{3CB6AFCB-B96A-41EB-A3F5-FA57DE8C2CC6}" type="presParOf" srcId="{6ADEB6D3-3B90-4E3F-A79C-E1DF1501B092}" destId="{3569E34E-B08B-4760-BEA5-94ACE115CC22}" srcOrd="0" destOrd="0" presId="urn:microsoft.com/office/officeart/2005/8/layout/list1"/>
    <dgm:cxn modelId="{707F0A3E-7B30-491F-8F7A-47EAC2439F1A}" type="presParOf" srcId="{3569E34E-B08B-4760-BEA5-94ACE115CC22}" destId="{46318CF3-CB2D-4EE4-A59C-5E2BED3DAB36}" srcOrd="0" destOrd="0" presId="urn:microsoft.com/office/officeart/2005/8/layout/list1"/>
    <dgm:cxn modelId="{96286187-6444-4082-BC25-E4A94CEB7028}" type="presParOf" srcId="{3569E34E-B08B-4760-BEA5-94ACE115CC22}" destId="{EC11B737-4FEF-474A-802E-D73380AC6957}" srcOrd="1" destOrd="0" presId="urn:microsoft.com/office/officeart/2005/8/layout/list1"/>
    <dgm:cxn modelId="{7101E155-C924-4835-B248-8BD535877C15}" type="presParOf" srcId="{6ADEB6D3-3B90-4E3F-A79C-E1DF1501B092}" destId="{038591D5-54B8-4C50-8968-C741A297E885}" srcOrd="1" destOrd="0" presId="urn:microsoft.com/office/officeart/2005/8/layout/list1"/>
    <dgm:cxn modelId="{A6CDB524-43D4-4750-A43A-50C940F1297E}" type="presParOf" srcId="{6ADEB6D3-3B90-4E3F-A79C-E1DF1501B092}" destId="{CDE9CBE2-0269-4F8D-93B0-1EAFEEABEA58}" srcOrd="2" destOrd="0" presId="urn:microsoft.com/office/officeart/2005/8/layout/list1"/>
    <dgm:cxn modelId="{72EAC2D5-7483-4ACD-98F3-3E6395580275}" type="presParOf" srcId="{6ADEB6D3-3B90-4E3F-A79C-E1DF1501B092}" destId="{CBE060E6-C445-4131-990D-51A326FB0E40}" srcOrd="3" destOrd="0" presId="urn:microsoft.com/office/officeart/2005/8/layout/list1"/>
    <dgm:cxn modelId="{C43166FA-5A18-49E4-AEEC-DDA7B0577425}" type="presParOf" srcId="{6ADEB6D3-3B90-4E3F-A79C-E1DF1501B092}" destId="{8ED64F7F-70A5-4D9E-A607-CF6123999351}" srcOrd="4" destOrd="0" presId="urn:microsoft.com/office/officeart/2005/8/layout/list1"/>
    <dgm:cxn modelId="{0C48053C-EBCA-4043-948D-A2F97F80AE43}" type="presParOf" srcId="{8ED64F7F-70A5-4D9E-A607-CF6123999351}" destId="{8AF4CB0B-5AA1-4593-B2D2-CDFD1D6A39C2}" srcOrd="0" destOrd="0" presId="urn:microsoft.com/office/officeart/2005/8/layout/list1"/>
    <dgm:cxn modelId="{01EEE110-208D-4E95-AA2A-D4A622519104}" type="presParOf" srcId="{8ED64F7F-70A5-4D9E-A607-CF6123999351}" destId="{4AAF9B1D-B0D9-480B-B9F6-7F17F5A13A39}" srcOrd="1" destOrd="0" presId="urn:microsoft.com/office/officeart/2005/8/layout/list1"/>
    <dgm:cxn modelId="{F695DFE1-5AA0-4DD9-85AD-D4F23DAF6335}" type="presParOf" srcId="{6ADEB6D3-3B90-4E3F-A79C-E1DF1501B092}" destId="{373351D0-3920-45E4-BDA4-418D31C5D535}" srcOrd="5" destOrd="0" presId="urn:microsoft.com/office/officeart/2005/8/layout/list1"/>
    <dgm:cxn modelId="{BB770205-8F5C-46B1-B4E6-F5A53DD3A0B1}" type="presParOf" srcId="{6ADEB6D3-3B90-4E3F-A79C-E1DF1501B092}" destId="{0CBFBE76-620F-4CD0-9E2A-72E966A61FC2}" srcOrd="6" destOrd="0" presId="urn:microsoft.com/office/officeart/2005/8/layout/list1"/>
    <dgm:cxn modelId="{85E25981-496A-4A8D-A369-5F4D04022964}" type="presParOf" srcId="{6ADEB6D3-3B90-4E3F-A79C-E1DF1501B092}" destId="{7F169401-2587-449D-BA0E-0734D25EAE47}" srcOrd="7" destOrd="0" presId="urn:microsoft.com/office/officeart/2005/8/layout/list1"/>
    <dgm:cxn modelId="{64F48FDB-9A4B-41D3-BF88-2E71409D054F}" type="presParOf" srcId="{6ADEB6D3-3B90-4E3F-A79C-E1DF1501B092}" destId="{49D25484-0AAF-452E-898F-F3C98AD240BC}" srcOrd="8" destOrd="0" presId="urn:microsoft.com/office/officeart/2005/8/layout/list1"/>
    <dgm:cxn modelId="{6D5218D4-89C9-4C84-951D-B6F4C005196D}" type="presParOf" srcId="{49D25484-0AAF-452E-898F-F3C98AD240BC}" destId="{7A23C60B-5873-473F-BA74-3D85E797CEB1}" srcOrd="0" destOrd="0" presId="urn:microsoft.com/office/officeart/2005/8/layout/list1"/>
    <dgm:cxn modelId="{DF3FDFD8-21A4-4155-9678-F85C52FD14E7}" type="presParOf" srcId="{49D25484-0AAF-452E-898F-F3C98AD240BC}" destId="{3575E824-811D-4B1A-AC5B-DBADD3DC34A5}" srcOrd="1" destOrd="0" presId="urn:microsoft.com/office/officeart/2005/8/layout/list1"/>
    <dgm:cxn modelId="{9BA4FB17-7EAC-4334-AC11-E7BB558E1510}" type="presParOf" srcId="{6ADEB6D3-3B90-4E3F-A79C-E1DF1501B092}" destId="{5C3E3A9A-87E2-451B-841A-C5483F34BE71}" srcOrd="9" destOrd="0" presId="urn:microsoft.com/office/officeart/2005/8/layout/list1"/>
    <dgm:cxn modelId="{3C756043-59C0-46EB-A603-F344A3294760}" type="presParOf" srcId="{6ADEB6D3-3B90-4E3F-A79C-E1DF1501B092}" destId="{15C1DC73-BFB7-4A8C-ADC0-AEA9D4998B7E}" srcOrd="10" destOrd="0" presId="urn:microsoft.com/office/officeart/2005/8/layout/list1"/>
    <dgm:cxn modelId="{BC1936A9-2017-4AA7-97B0-AB87893BD753}" type="presParOf" srcId="{6ADEB6D3-3B90-4E3F-A79C-E1DF1501B092}" destId="{D218B749-0E9D-4819-98E6-6876F17DC401}" srcOrd="11" destOrd="0" presId="urn:microsoft.com/office/officeart/2005/8/layout/list1"/>
    <dgm:cxn modelId="{F1E0ABFF-1281-4AD8-B639-1774D487F2EA}" type="presParOf" srcId="{6ADEB6D3-3B90-4E3F-A79C-E1DF1501B092}" destId="{DF11F83F-8911-46B1-8DC7-F60E55A8BCD4}" srcOrd="12" destOrd="0" presId="urn:microsoft.com/office/officeart/2005/8/layout/list1"/>
    <dgm:cxn modelId="{763A9B8D-0E6F-4290-809B-A18E43BEE62A}" type="presParOf" srcId="{DF11F83F-8911-46B1-8DC7-F60E55A8BCD4}" destId="{4467C65C-FB23-45AF-828C-7A9F3B48ED46}" srcOrd="0" destOrd="0" presId="urn:microsoft.com/office/officeart/2005/8/layout/list1"/>
    <dgm:cxn modelId="{09E41334-678C-4005-84D0-31AB9747F105}" type="presParOf" srcId="{DF11F83F-8911-46B1-8DC7-F60E55A8BCD4}" destId="{5A403CB2-CB12-49B2-B4DE-359157F22298}" srcOrd="1" destOrd="0" presId="urn:microsoft.com/office/officeart/2005/8/layout/list1"/>
    <dgm:cxn modelId="{F889A51B-4170-4834-9CBC-C9DEABCAAFF0}" type="presParOf" srcId="{6ADEB6D3-3B90-4E3F-A79C-E1DF1501B092}" destId="{48D0E36C-8220-4883-8BAC-9B64A7A816E3}" srcOrd="13" destOrd="0" presId="urn:microsoft.com/office/officeart/2005/8/layout/list1"/>
    <dgm:cxn modelId="{FB539E7E-0D36-4BA0-963E-798CE15C4188}" type="presParOf" srcId="{6ADEB6D3-3B90-4E3F-A79C-E1DF1501B092}" destId="{9376DD14-A77E-48CE-B958-07E5B2194B12}" srcOrd="14" destOrd="0" presId="urn:microsoft.com/office/officeart/2005/8/layout/list1"/>
    <dgm:cxn modelId="{FCD1CC10-0A83-486A-BE1A-E49F95E040A0}" type="presParOf" srcId="{6ADEB6D3-3B90-4E3F-A79C-E1DF1501B092}" destId="{F3F576E8-D73D-4FEF-A1AE-573B9CA79771}" srcOrd="15" destOrd="0" presId="urn:microsoft.com/office/officeart/2005/8/layout/list1"/>
    <dgm:cxn modelId="{1B199981-6D75-4978-9AD8-399F6F1318B8}" type="presParOf" srcId="{6ADEB6D3-3B90-4E3F-A79C-E1DF1501B092}" destId="{FB44A372-FFF8-4DF3-BA77-59082ED123A0}" srcOrd="16" destOrd="0" presId="urn:microsoft.com/office/officeart/2005/8/layout/list1"/>
    <dgm:cxn modelId="{E0DEBFE0-40A2-445E-9E78-B93D8513E1BF}" type="presParOf" srcId="{FB44A372-FFF8-4DF3-BA77-59082ED123A0}" destId="{AF6CCDAB-1055-48AA-BB6F-4E187958D020}" srcOrd="0" destOrd="0" presId="urn:microsoft.com/office/officeart/2005/8/layout/list1"/>
    <dgm:cxn modelId="{75B5A4C6-EA34-41E8-B0A1-48A2B3FD694B}" type="presParOf" srcId="{FB44A372-FFF8-4DF3-BA77-59082ED123A0}" destId="{E6945D90-30E8-4290-8819-CDC9936C6B13}" srcOrd="1" destOrd="0" presId="urn:microsoft.com/office/officeart/2005/8/layout/list1"/>
    <dgm:cxn modelId="{AFB2B848-0DE7-40DD-A072-33E94EFEB907}" type="presParOf" srcId="{6ADEB6D3-3B90-4E3F-A79C-E1DF1501B092}" destId="{33CBF838-92BA-4BD8-B8C8-A0F28558DCCD}" srcOrd="17" destOrd="0" presId="urn:microsoft.com/office/officeart/2005/8/layout/list1"/>
    <dgm:cxn modelId="{4DB9AB5C-5BF9-47FF-AB43-55ECB0D5219B}" type="presParOf" srcId="{6ADEB6D3-3B90-4E3F-A79C-E1DF1501B092}" destId="{B391DC00-6E54-466C-9B1A-6A9A9C42576C}"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49CABD-D033-4D37-A2D0-03121F1A756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9F87E8DB-B4B3-482D-9CA0-7AE4E6B7CB69}">
      <dgm:prSet phldrT="[Texte]"/>
      <dgm:spPr/>
      <dgm:t>
        <a:bodyPr/>
        <a:lstStyle/>
        <a:p>
          <a:r>
            <a:rPr lang="fr-FR" dirty="0" err="1"/>
            <a:t>Parameters</a:t>
          </a:r>
          <a:endParaRPr lang="fr-FR" dirty="0"/>
        </a:p>
      </dgm:t>
    </dgm:pt>
    <dgm:pt modelId="{9E2AD0CB-AF8F-42C4-A8E8-C82CA0FD5F76}" type="parTrans" cxnId="{1623CE37-364E-421C-861F-5E5A85863675}">
      <dgm:prSet/>
      <dgm:spPr/>
      <dgm:t>
        <a:bodyPr/>
        <a:lstStyle/>
        <a:p>
          <a:endParaRPr lang="fr-FR"/>
        </a:p>
      </dgm:t>
    </dgm:pt>
    <dgm:pt modelId="{03006758-CBC4-447A-B033-D7AD37EC52DC}" type="sibTrans" cxnId="{1623CE37-364E-421C-861F-5E5A85863675}">
      <dgm:prSet/>
      <dgm:spPr/>
      <dgm:t>
        <a:bodyPr/>
        <a:lstStyle/>
        <a:p>
          <a:endParaRPr lang="fr-FR"/>
        </a:p>
      </dgm:t>
    </dgm:pt>
    <dgm:pt modelId="{B6092A1A-CA43-4335-9831-61346724D646}">
      <dgm:prSet phldrT="[Texte]"/>
      <dgm:spPr/>
      <dgm:t>
        <a:bodyPr/>
        <a:lstStyle/>
        <a:p>
          <a:r>
            <a:rPr lang="fr-FR" dirty="0" err="1"/>
            <a:t>Create</a:t>
          </a:r>
          <a:r>
            <a:rPr lang="fr-FR" dirty="0"/>
            <a:t> a </a:t>
          </a:r>
          <a:r>
            <a:rPr lang="fr-FR" dirty="0" err="1"/>
            <a:t>dictonnary</a:t>
          </a:r>
          <a:r>
            <a:rPr lang="fr-FR" dirty="0"/>
            <a:t> </a:t>
          </a:r>
          <a:r>
            <a:rPr lang="fr-FR" dirty="0" err="1"/>
            <a:t>with</a:t>
          </a:r>
          <a:r>
            <a:rPr lang="fr-FR" dirty="0"/>
            <a:t> </a:t>
          </a:r>
          <a:r>
            <a:rPr lang="fr-FR" dirty="0" err="1"/>
            <a:t>parameters</a:t>
          </a:r>
          <a:endParaRPr lang="fr-FR" dirty="0"/>
        </a:p>
      </dgm:t>
    </dgm:pt>
    <dgm:pt modelId="{8B0896A0-3CE2-4577-84DD-CA7E3C355313}" type="parTrans" cxnId="{7D6CE1CC-30D6-4656-AF04-0696D0C73FC8}">
      <dgm:prSet/>
      <dgm:spPr/>
      <dgm:t>
        <a:bodyPr/>
        <a:lstStyle/>
        <a:p>
          <a:endParaRPr lang="fr-FR"/>
        </a:p>
      </dgm:t>
    </dgm:pt>
    <dgm:pt modelId="{99074164-9FE4-415F-BDD9-3FFB0791B07A}" type="sibTrans" cxnId="{7D6CE1CC-30D6-4656-AF04-0696D0C73FC8}">
      <dgm:prSet/>
      <dgm:spPr/>
      <dgm:t>
        <a:bodyPr/>
        <a:lstStyle/>
        <a:p>
          <a:endParaRPr lang="fr-FR"/>
        </a:p>
      </dgm:t>
    </dgm:pt>
    <dgm:pt modelId="{D4EF750A-7E74-429F-BFD9-D22309DA7C33}">
      <dgm:prSet phldrT="[Texte]"/>
      <dgm:spPr/>
      <dgm:t>
        <a:bodyPr/>
        <a:lstStyle/>
        <a:p>
          <a:r>
            <a:rPr lang="fr-FR" dirty="0"/>
            <a:t>Model</a:t>
          </a:r>
        </a:p>
      </dgm:t>
    </dgm:pt>
    <dgm:pt modelId="{CAC9D57A-06A5-4B6D-B615-35091E0632AC}" type="parTrans" cxnId="{67722E18-BBAE-4DD6-9B90-12DE055044D7}">
      <dgm:prSet/>
      <dgm:spPr/>
      <dgm:t>
        <a:bodyPr/>
        <a:lstStyle/>
        <a:p>
          <a:endParaRPr lang="fr-FR"/>
        </a:p>
      </dgm:t>
    </dgm:pt>
    <dgm:pt modelId="{5D21C9A1-BBBA-4C08-A609-9D817DF8F18D}" type="sibTrans" cxnId="{67722E18-BBAE-4DD6-9B90-12DE055044D7}">
      <dgm:prSet/>
      <dgm:spPr/>
      <dgm:t>
        <a:bodyPr/>
        <a:lstStyle/>
        <a:p>
          <a:endParaRPr lang="fr-FR"/>
        </a:p>
      </dgm:t>
    </dgm:pt>
    <dgm:pt modelId="{4302788A-3E6E-48B1-AC42-6597DA0EEBEF}">
      <dgm:prSet phldrT="[Texte]"/>
      <dgm:spPr/>
      <dgm:t>
        <a:bodyPr/>
        <a:lstStyle/>
        <a:p>
          <a:r>
            <a:rPr lang="fr-FR" dirty="0" err="1"/>
            <a:t>GridSearchCV</a:t>
          </a:r>
          <a:endParaRPr lang="fr-FR" dirty="0"/>
        </a:p>
      </dgm:t>
    </dgm:pt>
    <dgm:pt modelId="{DD0CBA59-280B-4D1E-A9D7-2FBD08FF2F9F}" type="parTrans" cxnId="{36118BA9-1F9B-438B-BAB2-F7713C55EEFA}">
      <dgm:prSet/>
      <dgm:spPr/>
      <dgm:t>
        <a:bodyPr/>
        <a:lstStyle/>
        <a:p>
          <a:endParaRPr lang="fr-FR"/>
        </a:p>
      </dgm:t>
    </dgm:pt>
    <dgm:pt modelId="{F15DC67E-9050-49D3-8E14-AE6807C3EFC0}" type="sibTrans" cxnId="{36118BA9-1F9B-438B-BAB2-F7713C55EEFA}">
      <dgm:prSet/>
      <dgm:spPr/>
      <dgm:t>
        <a:bodyPr/>
        <a:lstStyle/>
        <a:p>
          <a:endParaRPr lang="fr-FR"/>
        </a:p>
      </dgm:t>
    </dgm:pt>
    <dgm:pt modelId="{478034C8-26AF-4D9F-8EE4-E9CD293FA313}">
      <dgm:prSet phldrT="[Texte]"/>
      <dgm:spPr/>
      <dgm:t>
        <a:bodyPr/>
        <a:lstStyle/>
        <a:p>
          <a:r>
            <a:rPr lang="fr-FR" dirty="0" err="1"/>
            <a:t>Create</a:t>
          </a:r>
          <a:r>
            <a:rPr lang="fr-FR" dirty="0"/>
            <a:t> a </a:t>
          </a:r>
          <a:r>
            <a:rPr lang="fr-FR" dirty="0" err="1"/>
            <a:t>grideSearch</a:t>
          </a:r>
          <a:r>
            <a:rPr lang="fr-FR" dirty="0"/>
            <a:t> Cv on </a:t>
          </a:r>
          <a:r>
            <a:rPr lang="fr-FR" dirty="0" err="1"/>
            <a:t>models</a:t>
          </a:r>
          <a:endParaRPr lang="fr-FR" dirty="0"/>
        </a:p>
      </dgm:t>
    </dgm:pt>
    <dgm:pt modelId="{B26A5808-F446-4286-A07A-79567E293381}" type="parTrans" cxnId="{65800D77-FC5E-432A-8336-078B76D1FAF6}">
      <dgm:prSet/>
      <dgm:spPr/>
      <dgm:t>
        <a:bodyPr/>
        <a:lstStyle/>
        <a:p>
          <a:endParaRPr lang="fr-FR"/>
        </a:p>
      </dgm:t>
    </dgm:pt>
    <dgm:pt modelId="{0F602068-8BDA-45C2-86C8-1B81DFED4174}" type="sibTrans" cxnId="{65800D77-FC5E-432A-8336-078B76D1FAF6}">
      <dgm:prSet/>
      <dgm:spPr/>
      <dgm:t>
        <a:bodyPr/>
        <a:lstStyle/>
        <a:p>
          <a:endParaRPr lang="fr-FR"/>
        </a:p>
      </dgm:t>
    </dgm:pt>
    <dgm:pt modelId="{8FE9E775-3CD3-4745-A12C-29E20992BC9D}">
      <dgm:prSet phldrT="[Texte]"/>
      <dgm:spPr/>
      <dgm:t>
        <a:bodyPr/>
        <a:lstStyle/>
        <a:p>
          <a:r>
            <a:rPr lang="fr-FR" dirty="0"/>
            <a:t>Fit </a:t>
          </a:r>
          <a:r>
            <a:rPr lang="fr-FR" dirty="0" err="1"/>
            <a:t>it</a:t>
          </a:r>
          <a:r>
            <a:rPr lang="fr-FR" dirty="0"/>
            <a:t> on train data set</a:t>
          </a:r>
        </a:p>
      </dgm:t>
    </dgm:pt>
    <dgm:pt modelId="{646C37B3-7066-4B01-B085-1D1660CF86DB}" type="parTrans" cxnId="{BE8283E8-15CC-4F9A-9710-08FFD282F95C}">
      <dgm:prSet/>
      <dgm:spPr/>
      <dgm:t>
        <a:bodyPr/>
        <a:lstStyle/>
        <a:p>
          <a:endParaRPr lang="fr-FR"/>
        </a:p>
      </dgm:t>
    </dgm:pt>
    <dgm:pt modelId="{DF3D98B6-85EB-4B92-A0A1-7F3B562AAFDF}" type="sibTrans" cxnId="{BE8283E8-15CC-4F9A-9710-08FFD282F95C}">
      <dgm:prSet/>
      <dgm:spPr/>
      <dgm:t>
        <a:bodyPr/>
        <a:lstStyle/>
        <a:p>
          <a:endParaRPr lang="fr-FR"/>
        </a:p>
      </dgm:t>
    </dgm:pt>
    <dgm:pt modelId="{69035FB4-3545-4BF2-ABEE-E2858416C718}">
      <dgm:prSet phldrT="[Texte]"/>
      <dgm:spPr/>
      <dgm:t>
        <a:bodyPr/>
        <a:lstStyle/>
        <a:p>
          <a:r>
            <a:rPr lang="fr-FR" dirty="0" err="1"/>
            <a:t>Create</a:t>
          </a:r>
          <a:r>
            <a:rPr lang="fr-FR" dirty="0"/>
            <a:t> the model </a:t>
          </a:r>
          <a:r>
            <a:rPr lang="fr-FR" dirty="0" err="1"/>
            <a:t>with</a:t>
          </a:r>
          <a:r>
            <a:rPr lang="fr-FR" dirty="0"/>
            <a:t> the </a:t>
          </a:r>
          <a:r>
            <a:rPr lang="fr-FR" dirty="0" err="1"/>
            <a:t>parameters</a:t>
          </a:r>
          <a:endParaRPr lang="fr-FR" dirty="0"/>
        </a:p>
      </dgm:t>
    </dgm:pt>
    <dgm:pt modelId="{3C11B664-D5B2-4460-B52D-218466D76CFD}" type="sibTrans" cxnId="{0589EC54-8702-45E0-8EF5-C6449EBCFE58}">
      <dgm:prSet/>
      <dgm:spPr/>
      <dgm:t>
        <a:bodyPr/>
        <a:lstStyle/>
        <a:p>
          <a:endParaRPr lang="fr-FR"/>
        </a:p>
      </dgm:t>
    </dgm:pt>
    <dgm:pt modelId="{36A67CA8-6CD7-4812-A484-496169FD43D0}" type="parTrans" cxnId="{0589EC54-8702-45E0-8EF5-C6449EBCFE58}">
      <dgm:prSet/>
      <dgm:spPr/>
      <dgm:t>
        <a:bodyPr/>
        <a:lstStyle/>
        <a:p>
          <a:endParaRPr lang="fr-FR"/>
        </a:p>
      </dgm:t>
    </dgm:pt>
    <dgm:pt modelId="{29B12E8C-CC54-458C-B491-837F626884FF}">
      <dgm:prSet phldrT="[Texte]"/>
      <dgm:spPr/>
      <dgm:t>
        <a:bodyPr/>
        <a:lstStyle/>
        <a:p>
          <a:r>
            <a:rPr lang="fr-FR" dirty="0" err="1"/>
            <a:t>Accuracy</a:t>
          </a:r>
          <a:endParaRPr lang="fr-FR" dirty="0"/>
        </a:p>
      </dgm:t>
    </dgm:pt>
    <dgm:pt modelId="{CA25493C-EE50-4617-8E46-78927E6D0649}" type="parTrans" cxnId="{E523815A-B991-4C09-9066-8324AB3626B4}">
      <dgm:prSet/>
      <dgm:spPr/>
      <dgm:t>
        <a:bodyPr/>
        <a:lstStyle/>
        <a:p>
          <a:endParaRPr lang="fr-FR"/>
        </a:p>
      </dgm:t>
    </dgm:pt>
    <dgm:pt modelId="{C8FD79C4-DC07-4686-AA46-F40777287CE5}" type="sibTrans" cxnId="{E523815A-B991-4C09-9066-8324AB3626B4}">
      <dgm:prSet/>
      <dgm:spPr/>
      <dgm:t>
        <a:bodyPr/>
        <a:lstStyle/>
        <a:p>
          <a:endParaRPr lang="fr-FR"/>
        </a:p>
      </dgm:t>
    </dgm:pt>
    <dgm:pt modelId="{02129D20-ECFE-4A0D-8B2A-1AE447245C74}">
      <dgm:prSet phldrT="[Texte]"/>
      <dgm:spPr/>
      <dgm:t>
        <a:bodyPr/>
        <a:lstStyle/>
        <a:p>
          <a:r>
            <a:rPr lang="fr-FR" dirty="0" err="1"/>
            <a:t>Find</a:t>
          </a:r>
          <a:r>
            <a:rPr lang="fr-FR" dirty="0"/>
            <a:t> the </a:t>
          </a:r>
          <a:r>
            <a:rPr lang="fr-FR" dirty="0" err="1"/>
            <a:t>bests</a:t>
          </a:r>
          <a:r>
            <a:rPr lang="fr-FR" dirty="0"/>
            <a:t> </a:t>
          </a:r>
          <a:r>
            <a:rPr lang="fr-FR" dirty="0" err="1"/>
            <a:t>parameters</a:t>
          </a:r>
          <a:endParaRPr lang="fr-FR" dirty="0"/>
        </a:p>
      </dgm:t>
    </dgm:pt>
    <dgm:pt modelId="{0D04337E-54B3-4287-A20F-3150D9D26246}" type="parTrans" cxnId="{701A8F79-C679-4ED7-95BA-7CB2F9E80E5F}">
      <dgm:prSet/>
      <dgm:spPr/>
      <dgm:t>
        <a:bodyPr/>
        <a:lstStyle/>
        <a:p>
          <a:endParaRPr lang="fr-FR"/>
        </a:p>
      </dgm:t>
    </dgm:pt>
    <dgm:pt modelId="{00F0C4FD-F3AB-4EFB-80BE-90F1B9DBAB49}" type="sibTrans" cxnId="{701A8F79-C679-4ED7-95BA-7CB2F9E80E5F}">
      <dgm:prSet/>
      <dgm:spPr/>
      <dgm:t>
        <a:bodyPr/>
        <a:lstStyle/>
        <a:p>
          <a:endParaRPr lang="fr-FR"/>
        </a:p>
      </dgm:t>
    </dgm:pt>
    <dgm:pt modelId="{1AAE7D27-5C27-4B85-B6F6-777AFFFD0DE4}">
      <dgm:prSet phldrT="[Texte]"/>
      <dgm:spPr/>
      <dgm:t>
        <a:bodyPr/>
        <a:lstStyle/>
        <a:p>
          <a:r>
            <a:rPr lang="fr-FR" dirty="0" err="1"/>
            <a:t>Calculate</a:t>
          </a:r>
          <a:r>
            <a:rPr lang="fr-FR" dirty="0"/>
            <a:t> the </a:t>
          </a:r>
          <a:r>
            <a:rPr lang="fr-FR" dirty="0" err="1"/>
            <a:t>grid</a:t>
          </a:r>
          <a:r>
            <a:rPr lang="fr-FR" dirty="0"/>
            <a:t> best score</a:t>
          </a:r>
        </a:p>
      </dgm:t>
    </dgm:pt>
    <dgm:pt modelId="{CE477F40-C9CC-4ABF-9A07-02E129E4E214}" type="parTrans" cxnId="{DE55B290-606B-40C0-ADDD-E0AD2BC6DCF4}">
      <dgm:prSet/>
      <dgm:spPr/>
      <dgm:t>
        <a:bodyPr/>
        <a:lstStyle/>
        <a:p>
          <a:endParaRPr lang="fr-FR"/>
        </a:p>
      </dgm:t>
    </dgm:pt>
    <dgm:pt modelId="{CBA6161B-D5AA-47AE-BF2C-90285B818957}" type="sibTrans" cxnId="{DE55B290-606B-40C0-ADDD-E0AD2BC6DCF4}">
      <dgm:prSet/>
      <dgm:spPr/>
      <dgm:t>
        <a:bodyPr/>
        <a:lstStyle/>
        <a:p>
          <a:endParaRPr lang="fr-FR"/>
        </a:p>
      </dgm:t>
    </dgm:pt>
    <dgm:pt modelId="{4B88AF91-BE45-4450-9642-07EC6485CC13}">
      <dgm:prSet phldrT="[Texte]"/>
      <dgm:spPr/>
      <dgm:t>
        <a:bodyPr/>
        <a:lstStyle/>
        <a:p>
          <a:r>
            <a:rPr lang="fr-FR" dirty="0"/>
            <a:t>Calcul the </a:t>
          </a:r>
          <a:r>
            <a:rPr lang="fr-FR" dirty="0" err="1"/>
            <a:t>accuracy</a:t>
          </a:r>
          <a:r>
            <a:rPr lang="fr-FR" dirty="0"/>
            <a:t> </a:t>
          </a:r>
          <a:r>
            <a:rPr lang="fr-FR" dirty="0" err="1"/>
            <a:t>result</a:t>
          </a:r>
          <a:r>
            <a:rPr lang="fr-FR" dirty="0"/>
            <a:t> </a:t>
          </a:r>
          <a:r>
            <a:rPr lang="fr-FR" dirty="0" err="1"/>
            <a:t>with</a:t>
          </a:r>
          <a:r>
            <a:rPr lang="fr-FR" dirty="0"/>
            <a:t> test data set</a:t>
          </a:r>
        </a:p>
      </dgm:t>
    </dgm:pt>
    <dgm:pt modelId="{FCB14032-63E5-4E61-83E0-B0267AC57F65}" type="parTrans" cxnId="{043AC56C-0461-403D-8C20-BC58221B51C3}">
      <dgm:prSet/>
      <dgm:spPr/>
      <dgm:t>
        <a:bodyPr/>
        <a:lstStyle/>
        <a:p>
          <a:endParaRPr lang="fr-FR"/>
        </a:p>
      </dgm:t>
    </dgm:pt>
    <dgm:pt modelId="{710E884B-8011-470A-83CF-F8A0722BBC03}" type="sibTrans" cxnId="{043AC56C-0461-403D-8C20-BC58221B51C3}">
      <dgm:prSet/>
      <dgm:spPr/>
      <dgm:t>
        <a:bodyPr/>
        <a:lstStyle/>
        <a:p>
          <a:endParaRPr lang="fr-FR"/>
        </a:p>
      </dgm:t>
    </dgm:pt>
    <dgm:pt modelId="{434A6419-8F6B-4009-A766-AAF570AAAC03}">
      <dgm:prSet phldrT="[Texte]"/>
      <dgm:spPr/>
      <dgm:t>
        <a:bodyPr/>
        <a:lstStyle/>
        <a:p>
          <a:r>
            <a:rPr lang="fr-FR" dirty="0" err="1"/>
            <a:t>Create</a:t>
          </a:r>
          <a:r>
            <a:rPr lang="fr-FR" dirty="0"/>
            <a:t> the confusion matrix</a:t>
          </a:r>
        </a:p>
      </dgm:t>
    </dgm:pt>
    <dgm:pt modelId="{2BBD52A0-0204-4163-9543-522B8E10F263}" type="parTrans" cxnId="{D7B44867-45E6-455C-8EB2-80892AAF6E6B}">
      <dgm:prSet/>
      <dgm:spPr/>
      <dgm:t>
        <a:bodyPr/>
        <a:lstStyle/>
        <a:p>
          <a:endParaRPr lang="fr-FR"/>
        </a:p>
      </dgm:t>
    </dgm:pt>
    <dgm:pt modelId="{615F6F86-B61C-4CA7-A6BC-D6EA4EF553B1}" type="sibTrans" cxnId="{D7B44867-45E6-455C-8EB2-80892AAF6E6B}">
      <dgm:prSet/>
      <dgm:spPr/>
      <dgm:t>
        <a:bodyPr/>
        <a:lstStyle/>
        <a:p>
          <a:endParaRPr lang="fr-FR"/>
        </a:p>
      </dgm:t>
    </dgm:pt>
    <dgm:pt modelId="{4B3828E4-C19A-4B1B-BFD9-11421AB609D8}" type="pres">
      <dgm:prSet presAssocID="{6049CABD-D033-4D37-A2D0-03121F1A7568}" presName="linearFlow" presStyleCnt="0">
        <dgm:presLayoutVars>
          <dgm:dir/>
          <dgm:animLvl val="lvl"/>
          <dgm:resizeHandles val="exact"/>
        </dgm:presLayoutVars>
      </dgm:prSet>
      <dgm:spPr/>
    </dgm:pt>
    <dgm:pt modelId="{3B8D0C3F-BFC4-4354-BB68-7964171D4D64}" type="pres">
      <dgm:prSet presAssocID="{9F87E8DB-B4B3-482D-9CA0-7AE4E6B7CB69}" presName="composite" presStyleCnt="0"/>
      <dgm:spPr/>
    </dgm:pt>
    <dgm:pt modelId="{2DAB3444-EB33-42B2-B5C4-12EDC137A73E}" type="pres">
      <dgm:prSet presAssocID="{9F87E8DB-B4B3-482D-9CA0-7AE4E6B7CB69}" presName="parentText" presStyleLbl="alignNode1" presStyleIdx="0" presStyleCnt="4">
        <dgm:presLayoutVars>
          <dgm:chMax val="1"/>
          <dgm:bulletEnabled val="1"/>
        </dgm:presLayoutVars>
      </dgm:prSet>
      <dgm:spPr/>
    </dgm:pt>
    <dgm:pt modelId="{8AF85BE1-D7AB-4801-B24C-FA4CA1BEB852}" type="pres">
      <dgm:prSet presAssocID="{9F87E8DB-B4B3-482D-9CA0-7AE4E6B7CB69}" presName="descendantText" presStyleLbl="alignAcc1" presStyleIdx="0" presStyleCnt="4" custLinFactNeighborX="0" custLinFactNeighborY="-21728">
        <dgm:presLayoutVars>
          <dgm:bulletEnabled val="1"/>
        </dgm:presLayoutVars>
      </dgm:prSet>
      <dgm:spPr/>
    </dgm:pt>
    <dgm:pt modelId="{400415AD-71D7-4602-B7DB-5AFE8B5255FB}" type="pres">
      <dgm:prSet presAssocID="{03006758-CBC4-447A-B033-D7AD37EC52DC}" presName="sp" presStyleCnt="0"/>
      <dgm:spPr/>
    </dgm:pt>
    <dgm:pt modelId="{3E5DC8A1-B88F-44B5-960F-F53F2BAC19AE}" type="pres">
      <dgm:prSet presAssocID="{D4EF750A-7E74-429F-BFD9-D22309DA7C33}" presName="composite" presStyleCnt="0"/>
      <dgm:spPr/>
    </dgm:pt>
    <dgm:pt modelId="{BC9EA4AA-499E-4C11-9709-3ED5280A3185}" type="pres">
      <dgm:prSet presAssocID="{D4EF750A-7E74-429F-BFD9-D22309DA7C33}" presName="parentText" presStyleLbl="alignNode1" presStyleIdx="1" presStyleCnt="4">
        <dgm:presLayoutVars>
          <dgm:chMax val="1"/>
          <dgm:bulletEnabled val="1"/>
        </dgm:presLayoutVars>
      </dgm:prSet>
      <dgm:spPr/>
    </dgm:pt>
    <dgm:pt modelId="{1A405EFB-4150-4718-ACB5-EC3D15293923}" type="pres">
      <dgm:prSet presAssocID="{D4EF750A-7E74-429F-BFD9-D22309DA7C33}" presName="descendantText" presStyleLbl="alignAcc1" presStyleIdx="1" presStyleCnt="4">
        <dgm:presLayoutVars>
          <dgm:bulletEnabled val="1"/>
        </dgm:presLayoutVars>
      </dgm:prSet>
      <dgm:spPr/>
    </dgm:pt>
    <dgm:pt modelId="{6633AE62-18C8-4B8A-AA8D-D9FCCE22AD27}" type="pres">
      <dgm:prSet presAssocID="{5D21C9A1-BBBA-4C08-A609-9D817DF8F18D}" presName="sp" presStyleCnt="0"/>
      <dgm:spPr/>
    </dgm:pt>
    <dgm:pt modelId="{B49B905E-14A7-4BF3-8036-2A8D247E453E}" type="pres">
      <dgm:prSet presAssocID="{4302788A-3E6E-48B1-AC42-6597DA0EEBEF}" presName="composite" presStyleCnt="0"/>
      <dgm:spPr/>
    </dgm:pt>
    <dgm:pt modelId="{8484B0F2-2837-46C1-B9D8-FF55707C60D9}" type="pres">
      <dgm:prSet presAssocID="{4302788A-3E6E-48B1-AC42-6597DA0EEBEF}" presName="parentText" presStyleLbl="alignNode1" presStyleIdx="2" presStyleCnt="4">
        <dgm:presLayoutVars>
          <dgm:chMax val="1"/>
          <dgm:bulletEnabled val="1"/>
        </dgm:presLayoutVars>
      </dgm:prSet>
      <dgm:spPr/>
    </dgm:pt>
    <dgm:pt modelId="{B4F36078-D3AA-4C36-B8D0-F209BCBB38DD}" type="pres">
      <dgm:prSet presAssocID="{4302788A-3E6E-48B1-AC42-6597DA0EEBEF}" presName="descendantText" presStyleLbl="alignAcc1" presStyleIdx="2" presStyleCnt="4">
        <dgm:presLayoutVars>
          <dgm:bulletEnabled val="1"/>
        </dgm:presLayoutVars>
      </dgm:prSet>
      <dgm:spPr/>
    </dgm:pt>
    <dgm:pt modelId="{5DE8D4A6-B298-4E1C-9FEF-3DAA6C8A889F}" type="pres">
      <dgm:prSet presAssocID="{F15DC67E-9050-49D3-8E14-AE6807C3EFC0}" presName="sp" presStyleCnt="0"/>
      <dgm:spPr/>
    </dgm:pt>
    <dgm:pt modelId="{45A7BB6A-B492-42F5-92EE-1F99D57F847C}" type="pres">
      <dgm:prSet presAssocID="{29B12E8C-CC54-458C-B491-837F626884FF}" presName="composite" presStyleCnt="0"/>
      <dgm:spPr/>
    </dgm:pt>
    <dgm:pt modelId="{2F3EBEF0-2F1C-49C5-BDAF-B7A156A180A8}" type="pres">
      <dgm:prSet presAssocID="{29B12E8C-CC54-458C-B491-837F626884FF}" presName="parentText" presStyleLbl="alignNode1" presStyleIdx="3" presStyleCnt="4">
        <dgm:presLayoutVars>
          <dgm:chMax val="1"/>
          <dgm:bulletEnabled val="1"/>
        </dgm:presLayoutVars>
      </dgm:prSet>
      <dgm:spPr/>
    </dgm:pt>
    <dgm:pt modelId="{30C6B814-6FFB-45AC-972B-49E8E310FA9C}" type="pres">
      <dgm:prSet presAssocID="{29B12E8C-CC54-458C-B491-837F626884FF}" presName="descendantText" presStyleLbl="alignAcc1" presStyleIdx="3" presStyleCnt="4" custLinFactNeighborX="0" custLinFactNeighborY="-2730">
        <dgm:presLayoutVars>
          <dgm:bulletEnabled val="1"/>
        </dgm:presLayoutVars>
      </dgm:prSet>
      <dgm:spPr/>
    </dgm:pt>
  </dgm:ptLst>
  <dgm:cxnLst>
    <dgm:cxn modelId="{67722E18-BBAE-4DD6-9B90-12DE055044D7}" srcId="{6049CABD-D033-4D37-A2D0-03121F1A7568}" destId="{D4EF750A-7E74-429F-BFD9-D22309DA7C33}" srcOrd="1" destOrd="0" parTransId="{CAC9D57A-06A5-4B6D-B615-35091E0632AC}" sibTransId="{5D21C9A1-BBBA-4C08-A609-9D817DF8F18D}"/>
    <dgm:cxn modelId="{1623CE37-364E-421C-861F-5E5A85863675}" srcId="{6049CABD-D033-4D37-A2D0-03121F1A7568}" destId="{9F87E8DB-B4B3-482D-9CA0-7AE4E6B7CB69}" srcOrd="0" destOrd="0" parTransId="{9E2AD0CB-AF8F-42C4-A8E8-C82CA0FD5F76}" sibTransId="{03006758-CBC4-447A-B033-D7AD37EC52DC}"/>
    <dgm:cxn modelId="{0C347B5C-5E43-4F03-93C2-6DBDFC99C97C}" type="presOf" srcId="{478034C8-26AF-4D9F-8EE4-E9CD293FA313}" destId="{B4F36078-D3AA-4C36-B8D0-F209BCBB38DD}" srcOrd="0" destOrd="0" presId="urn:microsoft.com/office/officeart/2005/8/layout/chevron2"/>
    <dgm:cxn modelId="{3DA61A62-DADC-4A7A-89E7-2BD2EAFB4559}" type="presOf" srcId="{B6092A1A-CA43-4335-9831-61346724D646}" destId="{8AF85BE1-D7AB-4801-B24C-FA4CA1BEB852}" srcOrd="0" destOrd="0" presId="urn:microsoft.com/office/officeart/2005/8/layout/chevron2"/>
    <dgm:cxn modelId="{4FCF7645-2CB2-4582-BD62-A065C9EEA3E8}" type="presOf" srcId="{6049CABD-D033-4D37-A2D0-03121F1A7568}" destId="{4B3828E4-C19A-4B1B-BFD9-11421AB609D8}" srcOrd="0" destOrd="0" presId="urn:microsoft.com/office/officeart/2005/8/layout/chevron2"/>
    <dgm:cxn modelId="{D7B44867-45E6-455C-8EB2-80892AAF6E6B}" srcId="{29B12E8C-CC54-458C-B491-837F626884FF}" destId="{434A6419-8F6B-4009-A766-AAF570AAAC03}" srcOrd="1" destOrd="0" parTransId="{2BBD52A0-0204-4163-9543-522B8E10F263}" sibTransId="{615F6F86-B61C-4CA7-A6BC-D6EA4EF553B1}"/>
    <dgm:cxn modelId="{043AC56C-0461-403D-8C20-BC58221B51C3}" srcId="{29B12E8C-CC54-458C-B491-837F626884FF}" destId="{4B88AF91-BE45-4450-9642-07EC6485CC13}" srcOrd="0" destOrd="0" parTransId="{FCB14032-63E5-4E61-83E0-B0267AC57F65}" sibTransId="{710E884B-8011-470A-83CF-F8A0722BBC03}"/>
    <dgm:cxn modelId="{20931450-29EE-44B5-8652-E683FCBDDA31}" type="presOf" srcId="{69035FB4-3545-4BF2-ABEE-E2858416C718}" destId="{1A405EFB-4150-4718-ACB5-EC3D15293923}" srcOrd="0" destOrd="0" presId="urn:microsoft.com/office/officeart/2005/8/layout/chevron2"/>
    <dgm:cxn modelId="{7FF55271-DF43-464F-9BDD-493CB5DCA7AA}" type="presOf" srcId="{4302788A-3E6E-48B1-AC42-6597DA0EEBEF}" destId="{8484B0F2-2837-46C1-B9D8-FF55707C60D9}" srcOrd="0" destOrd="0" presId="urn:microsoft.com/office/officeart/2005/8/layout/chevron2"/>
    <dgm:cxn modelId="{59F1C051-A4BC-4D20-BEA6-642F0BD15A9C}" type="presOf" srcId="{8FE9E775-3CD3-4745-A12C-29E20992BC9D}" destId="{B4F36078-D3AA-4C36-B8D0-F209BCBB38DD}" srcOrd="0" destOrd="1" presId="urn:microsoft.com/office/officeart/2005/8/layout/chevron2"/>
    <dgm:cxn modelId="{CEDA4474-E045-4C6F-AD22-492430107814}" type="presOf" srcId="{434A6419-8F6B-4009-A766-AAF570AAAC03}" destId="{30C6B814-6FFB-45AC-972B-49E8E310FA9C}" srcOrd="0" destOrd="1" presId="urn:microsoft.com/office/officeart/2005/8/layout/chevron2"/>
    <dgm:cxn modelId="{0589EC54-8702-45E0-8EF5-C6449EBCFE58}" srcId="{D4EF750A-7E74-429F-BFD9-D22309DA7C33}" destId="{69035FB4-3545-4BF2-ABEE-E2858416C718}" srcOrd="0" destOrd="0" parTransId="{36A67CA8-6CD7-4812-A484-496169FD43D0}" sibTransId="{3C11B664-D5B2-4460-B52D-218466D76CFD}"/>
    <dgm:cxn modelId="{D8990A57-BB62-4F92-B0DC-BEDE7C35CEE3}" type="presOf" srcId="{D4EF750A-7E74-429F-BFD9-D22309DA7C33}" destId="{BC9EA4AA-499E-4C11-9709-3ED5280A3185}" srcOrd="0" destOrd="0" presId="urn:microsoft.com/office/officeart/2005/8/layout/chevron2"/>
    <dgm:cxn modelId="{65800D77-FC5E-432A-8336-078B76D1FAF6}" srcId="{4302788A-3E6E-48B1-AC42-6597DA0EEBEF}" destId="{478034C8-26AF-4D9F-8EE4-E9CD293FA313}" srcOrd="0" destOrd="0" parTransId="{B26A5808-F446-4286-A07A-79567E293381}" sibTransId="{0F602068-8BDA-45C2-86C8-1B81DFED4174}"/>
    <dgm:cxn modelId="{701A8F79-C679-4ED7-95BA-7CB2F9E80E5F}" srcId="{4302788A-3E6E-48B1-AC42-6597DA0EEBEF}" destId="{02129D20-ECFE-4A0D-8B2A-1AE447245C74}" srcOrd="2" destOrd="0" parTransId="{0D04337E-54B3-4287-A20F-3150D9D26246}" sibTransId="{00F0C4FD-F3AB-4EFB-80BE-90F1B9DBAB49}"/>
    <dgm:cxn modelId="{E523815A-B991-4C09-9066-8324AB3626B4}" srcId="{6049CABD-D033-4D37-A2D0-03121F1A7568}" destId="{29B12E8C-CC54-458C-B491-837F626884FF}" srcOrd="3" destOrd="0" parTransId="{CA25493C-EE50-4617-8E46-78927E6D0649}" sibTransId="{C8FD79C4-DC07-4686-AA46-F40777287CE5}"/>
    <dgm:cxn modelId="{DE55B290-606B-40C0-ADDD-E0AD2BC6DCF4}" srcId="{4302788A-3E6E-48B1-AC42-6597DA0EEBEF}" destId="{1AAE7D27-5C27-4B85-B6F6-777AFFFD0DE4}" srcOrd="3" destOrd="0" parTransId="{CE477F40-C9CC-4ABF-9A07-02E129E4E214}" sibTransId="{CBA6161B-D5AA-47AE-BF2C-90285B818957}"/>
    <dgm:cxn modelId="{78FD509B-E6D0-4BC3-888F-8B175B6845D6}" type="presOf" srcId="{02129D20-ECFE-4A0D-8B2A-1AE447245C74}" destId="{B4F36078-D3AA-4C36-B8D0-F209BCBB38DD}" srcOrd="0" destOrd="2" presId="urn:microsoft.com/office/officeart/2005/8/layout/chevron2"/>
    <dgm:cxn modelId="{36118BA9-1F9B-438B-BAB2-F7713C55EEFA}" srcId="{6049CABD-D033-4D37-A2D0-03121F1A7568}" destId="{4302788A-3E6E-48B1-AC42-6597DA0EEBEF}" srcOrd="2" destOrd="0" parTransId="{DD0CBA59-280B-4D1E-A9D7-2FBD08FF2F9F}" sibTransId="{F15DC67E-9050-49D3-8E14-AE6807C3EFC0}"/>
    <dgm:cxn modelId="{C7F1F8AC-625B-41A0-8C91-5A7D0A91E63A}" type="presOf" srcId="{4B88AF91-BE45-4450-9642-07EC6485CC13}" destId="{30C6B814-6FFB-45AC-972B-49E8E310FA9C}" srcOrd="0" destOrd="0" presId="urn:microsoft.com/office/officeart/2005/8/layout/chevron2"/>
    <dgm:cxn modelId="{7D6CE1CC-30D6-4656-AF04-0696D0C73FC8}" srcId="{9F87E8DB-B4B3-482D-9CA0-7AE4E6B7CB69}" destId="{B6092A1A-CA43-4335-9831-61346724D646}" srcOrd="0" destOrd="0" parTransId="{8B0896A0-3CE2-4577-84DD-CA7E3C355313}" sibTransId="{99074164-9FE4-415F-BDD9-3FFB0791B07A}"/>
    <dgm:cxn modelId="{BE8283E8-15CC-4F9A-9710-08FFD282F95C}" srcId="{4302788A-3E6E-48B1-AC42-6597DA0EEBEF}" destId="{8FE9E775-3CD3-4745-A12C-29E20992BC9D}" srcOrd="1" destOrd="0" parTransId="{646C37B3-7066-4B01-B085-1D1660CF86DB}" sibTransId="{DF3D98B6-85EB-4B92-A0A1-7F3B562AAFDF}"/>
    <dgm:cxn modelId="{80A1E4E8-FEF9-41E8-BC67-FA49A41766D4}" type="presOf" srcId="{9F87E8DB-B4B3-482D-9CA0-7AE4E6B7CB69}" destId="{2DAB3444-EB33-42B2-B5C4-12EDC137A73E}" srcOrd="0" destOrd="0" presId="urn:microsoft.com/office/officeart/2005/8/layout/chevron2"/>
    <dgm:cxn modelId="{C98533EF-0951-4D95-B2C8-D7BDBAEE62BF}" type="presOf" srcId="{29B12E8C-CC54-458C-B491-837F626884FF}" destId="{2F3EBEF0-2F1C-49C5-BDAF-B7A156A180A8}" srcOrd="0" destOrd="0" presId="urn:microsoft.com/office/officeart/2005/8/layout/chevron2"/>
    <dgm:cxn modelId="{AADB48FB-C9D7-4C0E-A8D5-499BADC384C9}" type="presOf" srcId="{1AAE7D27-5C27-4B85-B6F6-777AFFFD0DE4}" destId="{B4F36078-D3AA-4C36-B8D0-F209BCBB38DD}" srcOrd="0" destOrd="3" presId="urn:microsoft.com/office/officeart/2005/8/layout/chevron2"/>
    <dgm:cxn modelId="{F1474464-A028-4172-A67C-40119703B04D}" type="presParOf" srcId="{4B3828E4-C19A-4B1B-BFD9-11421AB609D8}" destId="{3B8D0C3F-BFC4-4354-BB68-7964171D4D64}" srcOrd="0" destOrd="0" presId="urn:microsoft.com/office/officeart/2005/8/layout/chevron2"/>
    <dgm:cxn modelId="{11CA9051-B15B-4336-9F8C-CAE1793DA17A}" type="presParOf" srcId="{3B8D0C3F-BFC4-4354-BB68-7964171D4D64}" destId="{2DAB3444-EB33-42B2-B5C4-12EDC137A73E}" srcOrd="0" destOrd="0" presId="urn:microsoft.com/office/officeart/2005/8/layout/chevron2"/>
    <dgm:cxn modelId="{2B9B682E-DA6B-4F6D-8041-FD0543338AD4}" type="presParOf" srcId="{3B8D0C3F-BFC4-4354-BB68-7964171D4D64}" destId="{8AF85BE1-D7AB-4801-B24C-FA4CA1BEB852}" srcOrd="1" destOrd="0" presId="urn:microsoft.com/office/officeart/2005/8/layout/chevron2"/>
    <dgm:cxn modelId="{6028BB6E-9453-4CB9-A1BA-A83969F8AD7F}" type="presParOf" srcId="{4B3828E4-C19A-4B1B-BFD9-11421AB609D8}" destId="{400415AD-71D7-4602-B7DB-5AFE8B5255FB}" srcOrd="1" destOrd="0" presId="urn:microsoft.com/office/officeart/2005/8/layout/chevron2"/>
    <dgm:cxn modelId="{54A65D3F-CD7B-4CFD-8DE8-E0AE701D42F8}" type="presParOf" srcId="{4B3828E4-C19A-4B1B-BFD9-11421AB609D8}" destId="{3E5DC8A1-B88F-44B5-960F-F53F2BAC19AE}" srcOrd="2" destOrd="0" presId="urn:microsoft.com/office/officeart/2005/8/layout/chevron2"/>
    <dgm:cxn modelId="{76CD1E60-0F3D-4EEB-A0CE-3FEE81F6943C}" type="presParOf" srcId="{3E5DC8A1-B88F-44B5-960F-F53F2BAC19AE}" destId="{BC9EA4AA-499E-4C11-9709-3ED5280A3185}" srcOrd="0" destOrd="0" presId="urn:microsoft.com/office/officeart/2005/8/layout/chevron2"/>
    <dgm:cxn modelId="{3958964C-62BB-43A3-B6F9-0846BF499CFE}" type="presParOf" srcId="{3E5DC8A1-B88F-44B5-960F-F53F2BAC19AE}" destId="{1A405EFB-4150-4718-ACB5-EC3D15293923}" srcOrd="1" destOrd="0" presId="urn:microsoft.com/office/officeart/2005/8/layout/chevron2"/>
    <dgm:cxn modelId="{00B9EBEC-4813-4DBB-8AA2-8C7D53DC7314}" type="presParOf" srcId="{4B3828E4-C19A-4B1B-BFD9-11421AB609D8}" destId="{6633AE62-18C8-4B8A-AA8D-D9FCCE22AD27}" srcOrd="3" destOrd="0" presId="urn:microsoft.com/office/officeart/2005/8/layout/chevron2"/>
    <dgm:cxn modelId="{740B8747-C703-453F-BFE2-8026A9202C7C}" type="presParOf" srcId="{4B3828E4-C19A-4B1B-BFD9-11421AB609D8}" destId="{B49B905E-14A7-4BF3-8036-2A8D247E453E}" srcOrd="4" destOrd="0" presId="urn:microsoft.com/office/officeart/2005/8/layout/chevron2"/>
    <dgm:cxn modelId="{03E3911D-E89E-4DE8-B67D-92F75E677105}" type="presParOf" srcId="{B49B905E-14A7-4BF3-8036-2A8D247E453E}" destId="{8484B0F2-2837-46C1-B9D8-FF55707C60D9}" srcOrd="0" destOrd="0" presId="urn:microsoft.com/office/officeart/2005/8/layout/chevron2"/>
    <dgm:cxn modelId="{9E6DC27A-F06D-4805-8237-F198205107B1}" type="presParOf" srcId="{B49B905E-14A7-4BF3-8036-2A8D247E453E}" destId="{B4F36078-D3AA-4C36-B8D0-F209BCBB38DD}" srcOrd="1" destOrd="0" presId="urn:microsoft.com/office/officeart/2005/8/layout/chevron2"/>
    <dgm:cxn modelId="{B16DC67A-51AB-4E9D-AE4A-5EE72179EB04}" type="presParOf" srcId="{4B3828E4-C19A-4B1B-BFD9-11421AB609D8}" destId="{5DE8D4A6-B298-4E1C-9FEF-3DAA6C8A889F}" srcOrd="5" destOrd="0" presId="urn:microsoft.com/office/officeart/2005/8/layout/chevron2"/>
    <dgm:cxn modelId="{5C500C3B-7B16-495E-86F6-54AAD6577DDB}" type="presParOf" srcId="{4B3828E4-C19A-4B1B-BFD9-11421AB609D8}" destId="{45A7BB6A-B492-42F5-92EE-1F99D57F847C}" srcOrd="6" destOrd="0" presId="urn:microsoft.com/office/officeart/2005/8/layout/chevron2"/>
    <dgm:cxn modelId="{7B60BD06-CD02-4BD1-9320-9339267A2C15}" type="presParOf" srcId="{45A7BB6A-B492-42F5-92EE-1F99D57F847C}" destId="{2F3EBEF0-2F1C-49C5-BDAF-B7A156A180A8}" srcOrd="0" destOrd="0" presId="urn:microsoft.com/office/officeart/2005/8/layout/chevron2"/>
    <dgm:cxn modelId="{5D62B96C-EE5C-49BB-88BC-B54D02558023}" type="presParOf" srcId="{45A7BB6A-B492-42F5-92EE-1F99D57F847C}" destId="{30C6B814-6FFB-45AC-972B-49E8E310FA9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E048A-2754-46D5-B12C-94DDFB9CDF30}">
      <dsp:nvSpPr>
        <dsp:cNvPr id="0" name=""/>
        <dsp:cNvSpPr/>
      </dsp:nvSpPr>
      <dsp:spPr>
        <a:xfrm>
          <a:off x="641932" y="0"/>
          <a:ext cx="1335605" cy="1167487"/>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fr-FR" sz="900" kern="1200" dirty="0" err="1"/>
            <a:t>Connecting</a:t>
          </a:r>
          <a:r>
            <a:rPr lang="fr-FR" sz="900" kern="1200" dirty="0"/>
            <a:t> </a:t>
          </a:r>
          <a:r>
            <a:rPr lang="fr-FR" sz="900" kern="1200" dirty="0" err="1"/>
            <a:t>with</a:t>
          </a:r>
          <a:r>
            <a:rPr lang="fr-FR" sz="900" kern="1200" dirty="0"/>
            <a:t> </a:t>
          </a:r>
          <a:r>
            <a:rPr lang="fr-FR" sz="900" kern="1200" dirty="0" err="1"/>
            <a:t>request</a:t>
          </a:r>
          <a:endParaRPr lang="fr-FR" sz="900" kern="1200" dirty="0"/>
        </a:p>
        <a:p>
          <a:pPr marL="57150" lvl="1" indent="-57150" algn="l" defTabSz="400050">
            <a:lnSpc>
              <a:spcPct val="90000"/>
            </a:lnSpc>
            <a:spcBef>
              <a:spcPct val="0"/>
            </a:spcBef>
            <a:spcAft>
              <a:spcPct val="15000"/>
            </a:spcAft>
            <a:buChar char="•"/>
          </a:pPr>
          <a:r>
            <a:rPr lang="fr-FR" sz="900" kern="1200" dirty="0"/>
            <a:t>Extraction </a:t>
          </a:r>
          <a:r>
            <a:rPr lang="fr-FR" sz="900" kern="1200" dirty="0" err="1"/>
            <a:t>with</a:t>
          </a:r>
          <a:r>
            <a:rPr lang="fr-FR" sz="900" kern="1200" dirty="0"/>
            <a:t> BS</a:t>
          </a:r>
        </a:p>
      </dsp:txBody>
      <dsp:txXfrm>
        <a:off x="975833" y="175123"/>
        <a:ext cx="651107" cy="817241"/>
      </dsp:txXfrm>
    </dsp:sp>
    <dsp:sp modelId="{F499A50A-AAEE-4F3D-B870-E50DE99BBAEF}">
      <dsp:nvSpPr>
        <dsp:cNvPr id="0" name=""/>
        <dsp:cNvSpPr/>
      </dsp:nvSpPr>
      <dsp:spPr>
        <a:xfrm>
          <a:off x="308031" y="249842"/>
          <a:ext cx="667802" cy="6678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fr-FR" sz="800" kern="1200" dirty="0" err="1"/>
            <a:t>Extracting</a:t>
          </a:r>
          <a:r>
            <a:rPr lang="fr-FR" sz="800" kern="1200" dirty="0"/>
            <a:t> Data</a:t>
          </a:r>
        </a:p>
      </dsp:txBody>
      <dsp:txXfrm>
        <a:off x="405828" y="347639"/>
        <a:ext cx="472208" cy="472208"/>
      </dsp:txXfrm>
    </dsp:sp>
    <dsp:sp modelId="{8B05D07F-16DF-4FD1-858F-2905360E638B}">
      <dsp:nvSpPr>
        <dsp:cNvPr id="0" name=""/>
        <dsp:cNvSpPr/>
      </dsp:nvSpPr>
      <dsp:spPr>
        <a:xfrm>
          <a:off x="2410313" y="0"/>
          <a:ext cx="1335605" cy="1167487"/>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fr-FR" sz="900" kern="1200" dirty="0" err="1"/>
            <a:t>Create</a:t>
          </a:r>
          <a:r>
            <a:rPr lang="fr-FR" sz="900" kern="1200" dirty="0"/>
            <a:t> data Frame</a:t>
          </a:r>
        </a:p>
        <a:p>
          <a:pPr marL="57150" lvl="1" indent="-57150" algn="l" defTabSz="400050">
            <a:lnSpc>
              <a:spcPct val="90000"/>
            </a:lnSpc>
            <a:spcBef>
              <a:spcPct val="0"/>
            </a:spcBef>
            <a:spcAft>
              <a:spcPct val="15000"/>
            </a:spcAft>
            <a:buChar char="•"/>
          </a:pPr>
          <a:r>
            <a:rPr lang="fr-FR" sz="900" kern="1200" dirty="0" err="1"/>
            <a:t>Saving</a:t>
          </a:r>
          <a:r>
            <a:rPr lang="fr-FR" sz="900" kern="1200" dirty="0"/>
            <a:t> </a:t>
          </a:r>
          <a:r>
            <a:rPr lang="fr-FR" sz="900" kern="1200" dirty="0" err="1"/>
            <a:t>Dataframe</a:t>
          </a:r>
          <a:endParaRPr lang="fr-FR" sz="900" kern="1200" dirty="0"/>
        </a:p>
      </dsp:txBody>
      <dsp:txXfrm>
        <a:off x="2744214" y="175123"/>
        <a:ext cx="651107" cy="817241"/>
      </dsp:txXfrm>
    </dsp:sp>
    <dsp:sp modelId="{A6467FE9-CD27-4C57-80DA-3430957A0608}">
      <dsp:nvSpPr>
        <dsp:cNvPr id="0" name=""/>
        <dsp:cNvSpPr/>
      </dsp:nvSpPr>
      <dsp:spPr>
        <a:xfrm>
          <a:off x="2132167" y="373272"/>
          <a:ext cx="667802" cy="6678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fr-FR" sz="800" kern="1200" dirty="0" err="1"/>
            <a:t>Recording</a:t>
          </a:r>
          <a:r>
            <a:rPr lang="fr-FR" sz="800" kern="1200" dirty="0"/>
            <a:t> </a:t>
          </a:r>
        </a:p>
      </dsp:txBody>
      <dsp:txXfrm>
        <a:off x="2229964" y="471069"/>
        <a:ext cx="472208" cy="472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E048A-2754-46D5-B12C-94DDFB9CDF30}">
      <dsp:nvSpPr>
        <dsp:cNvPr id="0" name=""/>
        <dsp:cNvSpPr/>
      </dsp:nvSpPr>
      <dsp:spPr>
        <a:xfrm>
          <a:off x="641932" y="0"/>
          <a:ext cx="1335605" cy="1167487"/>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fr-FR" sz="900" kern="1200" dirty="0" err="1"/>
            <a:t>Connecting</a:t>
          </a:r>
          <a:r>
            <a:rPr lang="fr-FR" sz="900" kern="1200" dirty="0"/>
            <a:t> </a:t>
          </a:r>
          <a:r>
            <a:rPr lang="fr-FR" sz="900" kern="1200" dirty="0" err="1"/>
            <a:t>with</a:t>
          </a:r>
          <a:r>
            <a:rPr lang="fr-FR" sz="900" kern="1200" dirty="0"/>
            <a:t> </a:t>
          </a:r>
          <a:r>
            <a:rPr lang="fr-FR" sz="900" kern="1200" dirty="0" err="1"/>
            <a:t>request</a:t>
          </a:r>
          <a:endParaRPr lang="fr-FR" sz="900" kern="1200" dirty="0"/>
        </a:p>
        <a:p>
          <a:pPr marL="57150" lvl="1" indent="-57150" algn="l" defTabSz="400050">
            <a:lnSpc>
              <a:spcPct val="90000"/>
            </a:lnSpc>
            <a:spcBef>
              <a:spcPct val="0"/>
            </a:spcBef>
            <a:spcAft>
              <a:spcPct val="15000"/>
            </a:spcAft>
            <a:buChar char="•"/>
          </a:pPr>
          <a:r>
            <a:rPr lang="fr-FR" sz="900" kern="1200" dirty="0"/>
            <a:t>Extraction </a:t>
          </a:r>
          <a:r>
            <a:rPr lang="fr-FR" sz="900" kern="1200" dirty="0" err="1"/>
            <a:t>with</a:t>
          </a:r>
          <a:r>
            <a:rPr lang="fr-FR" sz="900" kern="1200" dirty="0"/>
            <a:t> </a:t>
          </a:r>
          <a:r>
            <a:rPr lang="fr-FR" sz="900" kern="1200" dirty="0" err="1"/>
            <a:t>request</a:t>
          </a:r>
          <a:endParaRPr lang="fr-FR" sz="900" kern="1200" dirty="0"/>
        </a:p>
      </dsp:txBody>
      <dsp:txXfrm>
        <a:off x="975833" y="175123"/>
        <a:ext cx="651107" cy="817241"/>
      </dsp:txXfrm>
    </dsp:sp>
    <dsp:sp modelId="{F499A50A-AAEE-4F3D-B870-E50DE99BBAEF}">
      <dsp:nvSpPr>
        <dsp:cNvPr id="0" name=""/>
        <dsp:cNvSpPr/>
      </dsp:nvSpPr>
      <dsp:spPr>
        <a:xfrm>
          <a:off x="308031" y="249842"/>
          <a:ext cx="667802" cy="6678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fr-FR" sz="800" kern="1200" dirty="0" err="1"/>
            <a:t>Extracting</a:t>
          </a:r>
          <a:r>
            <a:rPr lang="fr-FR" sz="800" kern="1200" dirty="0"/>
            <a:t> Data</a:t>
          </a:r>
        </a:p>
      </dsp:txBody>
      <dsp:txXfrm>
        <a:off x="405828" y="347639"/>
        <a:ext cx="472208" cy="472208"/>
      </dsp:txXfrm>
    </dsp:sp>
    <dsp:sp modelId="{8B05D07F-16DF-4FD1-858F-2905360E638B}">
      <dsp:nvSpPr>
        <dsp:cNvPr id="0" name=""/>
        <dsp:cNvSpPr/>
      </dsp:nvSpPr>
      <dsp:spPr>
        <a:xfrm>
          <a:off x="2410313" y="0"/>
          <a:ext cx="1335605" cy="1167487"/>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fr-FR" sz="900" kern="1200" dirty="0" err="1"/>
            <a:t>Using</a:t>
          </a:r>
          <a:r>
            <a:rPr lang="fr-FR" sz="900" kern="1200" dirty="0"/>
            <a:t> </a:t>
          </a:r>
          <a:r>
            <a:rPr lang="fr-FR" sz="900" kern="1200" dirty="0" err="1"/>
            <a:t>Json</a:t>
          </a:r>
          <a:r>
            <a:rPr lang="fr-FR" sz="900" kern="1200" dirty="0"/>
            <a:t> </a:t>
          </a:r>
          <a:r>
            <a:rPr lang="fr-FR" sz="900" kern="1200" dirty="0" err="1"/>
            <a:t>Normalize</a:t>
          </a:r>
          <a:endParaRPr lang="fr-FR" sz="900" kern="1200" dirty="0"/>
        </a:p>
        <a:p>
          <a:pPr marL="57150" lvl="1" indent="-57150" algn="l" defTabSz="400050">
            <a:lnSpc>
              <a:spcPct val="90000"/>
            </a:lnSpc>
            <a:spcBef>
              <a:spcPct val="0"/>
            </a:spcBef>
            <a:spcAft>
              <a:spcPct val="15000"/>
            </a:spcAft>
            <a:buChar char="•"/>
          </a:pPr>
          <a:r>
            <a:rPr lang="fr-FR" sz="900" kern="1200" dirty="0" err="1"/>
            <a:t>Create</a:t>
          </a:r>
          <a:r>
            <a:rPr lang="fr-FR" sz="900" kern="1200" dirty="0"/>
            <a:t> data Frame </a:t>
          </a:r>
        </a:p>
        <a:p>
          <a:pPr marL="57150" lvl="1" indent="-57150" algn="l" defTabSz="400050">
            <a:lnSpc>
              <a:spcPct val="90000"/>
            </a:lnSpc>
            <a:spcBef>
              <a:spcPct val="0"/>
            </a:spcBef>
            <a:spcAft>
              <a:spcPct val="15000"/>
            </a:spcAft>
            <a:buChar char="•"/>
          </a:pPr>
          <a:r>
            <a:rPr lang="fr-FR" sz="900" kern="1200" dirty="0" err="1"/>
            <a:t>Saving</a:t>
          </a:r>
          <a:r>
            <a:rPr lang="fr-FR" sz="900" kern="1200" dirty="0"/>
            <a:t> </a:t>
          </a:r>
          <a:r>
            <a:rPr lang="fr-FR" sz="900" kern="1200" dirty="0" err="1"/>
            <a:t>Dataframe</a:t>
          </a:r>
          <a:endParaRPr lang="fr-FR" sz="900" kern="1200" dirty="0"/>
        </a:p>
      </dsp:txBody>
      <dsp:txXfrm>
        <a:off x="2744214" y="175123"/>
        <a:ext cx="651107" cy="817241"/>
      </dsp:txXfrm>
    </dsp:sp>
    <dsp:sp modelId="{A6467FE9-CD27-4C57-80DA-3430957A0608}">
      <dsp:nvSpPr>
        <dsp:cNvPr id="0" name=""/>
        <dsp:cNvSpPr/>
      </dsp:nvSpPr>
      <dsp:spPr>
        <a:xfrm>
          <a:off x="2076412" y="249842"/>
          <a:ext cx="667802" cy="6678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fr-FR" sz="800" kern="1200" dirty="0" err="1"/>
            <a:t>Recording</a:t>
          </a:r>
          <a:r>
            <a:rPr lang="fr-FR" sz="800" kern="1200" dirty="0"/>
            <a:t> </a:t>
          </a:r>
        </a:p>
      </dsp:txBody>
      <dsp:txXfrm>
        <a:off x="2174209" y="347639"/>
        <a:ext cx="472208" cy="4722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9CBE2-0269-4F8D-93B0-1EAFEEABEA58}">
      <dsp:nvSpPr>
        <dsp:cNvPr id="0" name=""/>
        <dsp:cNvSpPr/>
      </dsp:nvSpPr>
      <dsp:spPr>
        <a:xfrm>
          <a:off x="0" y="703317"/>
          <a:ext cx="4794102"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11B737-4FEF-474A-802E-D73380AC6957}">
      <dsp:nvSpPr>
        <dsp:cNvPr id="0" name=""/>
        <dsp:cNvSpPr/>
      </dsp:nvSpPr>
      <dsp:spPr>
        <a:xfrm>
          <a:off x="239705" y="481917"/>
          <a:ext cx="3355871"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666750">
            <a:lnSpc>
              <a:spcPct val="90000"/>
            </a:lnSpc>
            <a:spcBef>
              <a:spcPct val="0"/>
            </a:spcBef>
            <a:spcAft>
              <a:spcPct val="35000"/>
            </a:spcAft>
            <a:buNone/>
          </a:pPr>
          <a:r>
            <a:rPr lang="fr-FR" sz="1500" kern="1200" dirty="0" err="1"/>
            <a:t>Create</a:t>
          </a:r>
          <a:r>
            <a:rPr lang="fr-FR" sz="1500" kern="1200" dirty="0"/>
            <a:t> </a:t>
          </a:r>
          <a:r>
            <a:rPr lang="fr-FR" sz="1500" kern="1200" dirty="0" err="1"/>
            <a:t>functions</a:t>
          </a:r>
          <a:endParaRPr lang="fr-FR" sz="1500" kern="1200" dirty="0"/>
        </a:p>
      </dsp:txBody>
      <dsp:txXfrm>
        <a:off x="261321" y="503533"/>
        <a:ext cx="3312639" cy="399568"/>
      </dsp:txXfrm>
    </dsp:sp>
    <dsp:sp modelId="{0CBFBE76-620F-4CD0-9E2A-72E966A61FC2}">
      <dsp:nvSpPr>
        <dsp:cNvPr id="0" name=""/>
        <dsp:cNvSpPr/>
      </dsp:nvSpPr>
      <dsp:spPr>
        <a:xfrm>
          <a:off x="0" y="1383717"/>
          <a:ext cx="4794102"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AF9B1D-B0D9-480B-B9F6-7F17F5A13A39}">
      <dsp:nvSpPr>
        <dsp:cNvPr id="0" name=""/>
        <dsp:cNvSpPr/>
      </dsp:nvSpPr>
      <dsp:spPr>
        <a:xfrm>
          <a:off x="239705" y="1162317"/>
          <a:ext cx="3355871"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666750">
            <a:lnSpc>
              <a:spcPct val="90000"/>
            </a:lnSpc>
            <a:spcBef>
              <a:spcPct val="0"/>
            </a:spcBef>
            <a:spcAft>
              <a:spcPct val="35000"/>
            </a:spcAft>
            <a:buNone/>
          </a:pPr>
          <a:r>
            <a:rPr lang="fr-FR" sz="1500" kern="1200" dirty="0" err="1"/>
            <a:t>Create</a:t>
          </a:r>
          <a:r>
            <a:rPr lang="fr-FR" sz="1500" kern="1200" dirty="0"/>
            <a:t> </a:t>
          </a:r>
          <a:r>
            <a:rPr lang="fr-FR" sz="1500" kern="1200" dirty="0" err="1"/>
            <a:t>get</a:t>
          </a:r>
          <a:r>
            <a:rPr lang="fr-FR" sz="1500" kern="1200" dirty="0"/>
            <a:t> </a:t>
          </a:r>
          <a:r>
            <a:rPr lang="fr-FR" sz="1500" kern="1200" dirty="0" err="1"/>
            <a:t>request</a:t>
          </a:r>
          <a:endParaRPr lang="fr-FR" sz="1500" kern="1200" dirty="0"/>
        </a:p>
      </dsp:txBody>
      <dsp:txXfrm>
        <a:off x="261321" y="1183933"/>
        <a:ext cx="3312639" cy="399568"/>
      </dsp:txXfrm>
    </dsp:sp>
    <dsp:sp modelId="{15C1DC73-BFB7-4A8C-ADC0-AEA9D4998B7E}">
      <dsp:nvSpPr>
        <dsp:cNvPr id="0" name=""/>
        <dsp:cNvSpPr/>
      </dsp:nvSpPr>
      <dsp:spPr>
        <a:xfrm>
          <a:off x="0" y="2064118"/>
          <a:ext cx="4794102"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75E824-811D-4B1A-AC5B-DBADD3DC34A5}">
      <dsp:nvSpPr>
        <dsp:cNvPr id="0" name=""/>
        <dsp:cNvSpPr/>
      </dsp:nvSpPr>
      <dsp:spPr>
        <a:xfrm>
          <a:off x="305834" y="1825439"/>
          <a:ext cx="3355871"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666750">
            <a:lnSpc>
              <a:spcPct val="90000"/>
            </a:lnSpc>
            <a:spcBef>
              <a:spcPct val="0"/>
            </a:spcBef>
            <a:spcAft>
              <a:spcPct val="35000"/>
            </a:spcAft>
            <a:buNone/>
          </a:pPr>
          <a:r>
            <a:rPr lang="fr-FR" sz="1500" kern="1200" dirty="0" err="1"/>
            <a:t>Normalize</a:t>
          </a:r>
          <a:r>
            <a:rPr lang="fr-FR" sz="1500" kern="1200" dirty="0"/>
            <a:t> data</a:t>
          </a:r>
        </a:p>
      </dsp:txBody>
      <dsp:txXfrm>
        <a:off x="327450" y="1847055"/>
        <a:ext cx="3312639" cy="399568"/>
      </dsp:txXfrm>
    </dsp:sp>
    <dsp:sp modelId="{9376DD14-A77E-48CE-B958-07E5B2194B12}">
      <dsp:nvSpPr>
        <dsp:cNvPr id="0" name=""/>
        <dsp:cNvSpPr/>
      </dsp:nvSpPr>
      <dsp:spPr>
        <a:xfrm>
          <a:off x="0" y="2744518"/>
          <a:ext cx="4794102"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403CB2-CB12-49B2-B4DE-359157F22298}">
      <dsp:nvSpPr>
        <dsp:cNvPr id="0" name=""/>
        <dsp:cNvSpPr/>
      </dsp:nvSpPr>
      <dsp:spPr>
        <a:xfrm>
          <a:off x="239705" y="2523118"/>
          <a:ext cx="3355871"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666750">
            <a:lnSpc>
              <a:spcPct val="90000"/>
            </a:lnSpc>
            <a:spcBef>
              <a:spcPct val="0"/>
            </a:spcBef>
            <a:spcAft>
              <a:spcPct val="35000"/>
            </a:spcAft>
            <a:buNone/>
          </a:pPr>
          <a:r>
            <a:rPr lang="fr-FR" sz="1500" kern="1200" dirty="0" err="1"/>
            <a:t>Create</a:t>
          </a:r>
          <a:r>
            <a:rPr lang="fr-FR" sz="1500" kern="1200" dirty="0"/>
            <a:t> a </a:t>
          </a:r>
          <a:r>
            <a:rPr lang="fr-FR" sz="1500" kern="1200" dirty="0" err="1"/>
            <a:t>dataframe</a:t>
          </a:r>
          <a:r>
            <a:rPr lang="fr-FR" sz="1500" kern="1200" dirty="0"/>
            <a:t> </a:t>
          </a:r>
          <a:r>
            <a:rPr lang="fr-FR" sz="1500" kern="1200" dirty="0" err="1"/>
            <a:t>with</a:t>
          </a:r>
          <a:r>
            <a:rPr lang="fr-FR" sz="1500" kern="1200" dirty="0"/>
            <a:t> pertinent data</a:t>
          </a:r>
        </a:p>
      </dsp:txBody>
      <dsp:txXfrm>
        <a:off x="261321" y="2544734"/>
        <a:ext cx="3312639"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9CBE2-0269-4F8D-93B0-1EAFEEABEA58}">
      <dsp:nvSpPr>
        <dsp:cNvPr id="0" name=""/>
        <dsp:cNvSpPr/>
      </dsp:nvSpPr>
      <dsp:spPr>
        <a:xfrm>
          <a:off x="0" y="849837"/>
          <a:ext cx="479410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11B737-4FEF-474A-802E-D73380AC6957}">
      <dsp:nvSpPr>
        <dsp:cNvPr id="0" name=""/>
        <dsp:cNvSpPr/>
      </dsp:nvSpPr>
      <dsp:spPr>
        <a:xfrm>
          <a:off x="239705" y="657957"/>
          <a:ext cx="3355871"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577850">
            <a:lnSpc>
              <a:spcPct val="90000"/>
            </a:lnSpc>
            <a:spcBef>
              <a:spcPct val="0"/>
            </a:spcBef>
            <a:spcAft>
              <a:spcPct val="35000"/>
            </a:spcAft>
            <a:buNone/>
          </a:pPr>
          <a:r>
            <a:rPr lang="fr-FR" sz="1300" kern="1200" dirty="0" err="1"/>
            <a:t>Create</a:t>
          </a:r>
          <a:r>
            <a:rPr lang="fr-FR" sz="1300" kern="1200" dirty="0"/>
            <a:t> </a:t>
          </a:r>
          <a:r>
            <a:rPr lang="fr-FR" sz="1300" kern="1200" dirty="0" err="1"/>
            <a:t>functions</a:t>
          </a:r>
          <a:endParaRPr lang="fr-FR" sz="1300" kern="1200" dirty="0"/>
        </a:p>
      </dsp:txBody>
      <dsp:txXfrm>
        <a:off x="258439" y="676691"/>
        <a:ext cx="3318403" cy="346292"/>
      </dsp:txXfrm>
    </dsp:sp>
    <dsp:sp modelId="{0CBFBE76-620F-4CD0-9E2A-72E966A61FC2}">
      <dsp:nvSpPr>
        <dsp:cNvPr id="0" name=""/>
        <dsp:cNvSpPr/>
      </dsp:nvSpPr>
      <dsp:spPr>
        <a:xfrm>
          <a:off x="0" y="1439517"/>
          <a:ext cx="479410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AF9B1D-B0D9-480B-B9F6-7F17F5A13A39}">
      <dsp:nvSpPr>
        <dsp:cNvPr id="0" name=""/>
        <dsp:cNvSpPr/>
      </dsp:nvSpPr>
      <dsp:spPr>
        <a:xfrm>
          <a:off x="239705" y="1247637"/>
          <a:ext cx="3355871"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577850">
            <a:lnSpc>
              <a:spcPct val="90000"/>
            </a:lnSpc>
            <a:spcBef>
              <a:spcPct val="0"/>
            </a:spcBef>
            <a:spcAft>
              <a:spcPct val="35000"/>
            </a:spcAft>
            <a:buNone/>
          </a:pPr>
          <a:r>
            <a:rPr lang="fr-FR" sz="1300" kern="1200" dirty="0" err="1"/>
            <a:t>Create</a:t>
          </a:r>
          <a:r>
            <a:rPr lang="fr-FR" sz="1300" kern="1200" dirty="0"/>
            <a:t> </a:t>
          </a:r>
          <a:r>
            <a:rPr lang="fr-FR" sz="1300" kern="1200" dirty="0" err="1"/>
            <a:t>get</a:t>
          </a:r>
          <a:r>
            <a:rPr lang="fr-FR" sz="1300" kern="1200" dirty="0"/>
            <a:t> </a:t>
          </a:r>
          <a:r>
            <a:rPr lang="fr-FR" sz="1300" kern="1200" dirty="0" err="1"/>
            <a:t>request</a:t>
          </a:r>
          <a:endParaRPr lang="fr-FR" sz="1300" kern="1200" dirty="0"/>
        </a:p>
      </dsp:txBody>
      <dsp:txXfrm>
        <a:off x="258439" y="1266371"/>
        <a:ext cx="3318403" cy="346292"/>
      </dsp:txXfrm>
    </dsp:sp>
    <dsp:sp modelId="{15C1DC73-BFB7-4A8C-ADC0-AEA9D4998B7E}">
      <dsp:nvSpPr>
        <dsp:cNvPr id="0" name=""/>
        <dsp:cNvSpPr/>
      </dsp:nvSpPr>
      <dsp:spPr>
        <a:xfrm>
          <a:off x="0" y="2029198"/>
          <a:ext cx="479410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75E824-811D-4B1A-AC5B-DBADD3DC34A5}">
      <dsp:nvSpPr>
        <dsp:cNvPr id="0" name=""/>
        <dsp:cNvSpPr/>
      </dsp:nvSpPr>
      <dsp:spPr>
        <a:xfrm>
          <a:off x="305834" y="1822343"/>
          <a:ext cx="3355871"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577850">
            <a:lnSpc>
              <a:spcPct val="90000"/>
            </a:lnSpc>
            <a:spcBef>
              <a:spcPct val="0"/>
            </a:spcBef>
            <a:spcAft>
              <a:spcPct val="35000"/>
            </a:spcAft>
            <a:buNone/>
          </a:pPr>
          <a:r>
            <a:rPr lang="fr-FR" sz="1300" kern="1200" dirty="0" err="1"/>
            <a:t>Extr</a:t>
          </a:r>
          <a:r>
            <a:rPr lang="fr-FR" sz="1300" kern="1200" dirty="0"/>
            <a:t> </a:t>
          </a:r>
          <a:r>
            <a:rPr lang="fr-FR" sz="1300" kern="1200" dirty="0" err="1"/>
            <a:t>act</a:t>
          </a:r>
          <a:r>
            <a:rPr lang="fr-FR" sz="1300" kern="1200" dirty="0"/>
            <a:t> the data </a:t>
          </a:r>
          <a:r>
            <a:rPr lang="fr-FR" sz="1300" kern="1200" dirty="0" err="1"/>
            <a:t>from</a:t>
          </a:r>
          <a:r>
            <a:rPr lang="fr-FR" sz="1300" kern="1200" dirty="0"/>
            <a:t> URL </a:t>
          </a:r>
          <a:r>
            <a:rPr lang="fr-FR" sz="1300" kern="1200" dirty="0" err="1"/>
            <a:t>with</a:t>
          </a:r>
          <a:r>
            <a:rPr lang="fr-FR" sz="1300" kern="1200" dirty="0"/>
            <a:t> </a:t>
          </a:r>
          <a:r>
            <a:rPr lang="fr-FR" sz="1300" kern="1200" dirty="0" err="1"/>
            <a:t>BeautifSoup</a:t>
          </a:r>
          <a:endParaRPr lang="fr-FR" sz="1300" kern="1200" dirty="0"/>
        </a:p>
      </dsp:txBody>
      <dsp:txXfrm>
        <a:off x="324568" y="1841077"/>
        <a:ext cx="3318403" cy="346292"/>
      </dsp:txXfrm>
    </dsp:sp>
    <dsp:sp modelId="{9376DD14-A77E-48CE-B958-07E5B2194B12}">
      <dsp:nvSpPr>
        <dsp:cNvPr id="0" name=""/>
        <dsp:cNvSpPr/>
      </dsp:nvSpPr>
      <dsp:spPr>
        <a:xfrm>
          <a:off x="0" y="2618878"/>
          <a:ext cx="479410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403CB2-CB12-49B2-B4DE-359157F22298}">
      <dsp:nvSpPr>
        <dsp:cNvPr id="0" name=""/>
        <dsp:cNvSpPr/>
      </dsp:nvSpPr>
      <dsp:spPr>
        <a:xfrm>
          <a:off x="239705" y="2426998"/>
          <a:ext cx="3355871"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577850">
            <a:lnSpc>
              <a:spcPct val="90000"/>
            </a:lnSpc>
            <a:spcBef>
              <a:spcPct val="0"/>
            </a:spcBef>
            <a:spcAft>
              <a:spcPct val="35000"/>
            </a:spcAft>
            <a:buNone/>
          </a:pPr>
          <a:r>
            <a:rPr lang="fr-FR" sz="1300" kern="1200" dirty="0" err="1"/>
            <a:t>Create</a:t>
          </a:r>
          <a:r>
            <a:rPr lang="fr-FR" sz="1300" kern="1200" dirty="0"/>
            <a:t> a </a:t>
          </a:r>
          <a:r>
            <a:rPr lang="fr-FR" sz="1300" kern="1200" dirty="0" err="1"/>
            <a:t>dataframe</a:t>
          </a:r>
          <a:r>
            <a:rPr lang="fr-FR" sz="1300" kern="1200" dirty="0"/>
            <a:t> </a:t>
          </a:r>
          <a:r>
            <a:rPr lang="fr-FR" sz="1300" kern="1200" dirty="0" err="1"/>
            <a:t>with</a:t>
          </a:r>
          <a:r>
            <a:rPr lang="fr-FR" sz="1300" kern="1200" dirty="0"/>
            <a:t> pertinent data</a:t>
          </a:r>
        </a:p>
      </dsp:txBody>
      <dsp:txXfrm>
        <a:off x="258439" y="2445732"/>
        <a:ext cx="3318403"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9CBE2-0269-4F8D-93B0-1EAFEEABEA58}">
      <dsp:nvSpPr>
        <dsp:cNvPr id="0" name=""/>
        <dsp:cNvSpPr/>
      </dsp:nvSpPr>
      <dsp:spPr>
        <a:xfrm>
          <a:off x="0" y="267177"/>
          <a:ext cx="4794102"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11B737-4FEF-474A-802E-D73380AC6957}">
      <dsp:nvSpPr>
        <dsp:cNvPr id="0" name=""/>
        <dsp:cNvSpPr/>
      </dsp:nvSpPr>
      <dsp:spPr>
        <a:xfrm>
          <a:off x="180754" y="44105"/>
          <a:ext cx="3428223"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533400">
            <a:lnSpc>
              <a:spcPct val="90000"/>
            </a:lnSpc>
            <a:spcBef>
              <a:spcPct val="0"/>
            </a:spcBef>
            <a:spcAft>
              <a:spcPct val="35000"/>
            </a:spcAft>
            <a:buNone/>
          </a:pPr>
          <a:r>
            <a:rPr lang="fr-FR" sz="1200" kern="1200" dirty="0" err="1"/>
            <a:t>Calculated</a:t>
          </a:r>
          <a:r>
            <a:rPr lang="fr-FR" sz="1200" kern="1200" dirty="0"/>
            <a:t> the % of </a:t>
          </a:r>
          <a:r>
            <a:rPr lang="fr-FR" sz="1200" kern="1200" dirty="0" err="1"/>
            <a:t>messing</a:t>
          </a:r>
          <a:r>
            <a:rPr lang="fr-FR" sz="1200" kern="1200" dirty="0"/>
            <a:t> value for </a:t>
          </a:r>
          <a:r>
            <a:rPr lang="fr-FR" sz="1200" kern="1200" dirty="0" err="1"/>
            <a:t>each</a:t>
          </a:r>
          <a:r>
            <a:rPr lang="fr-FR" sz="1200" kern="1200" dirty="0"/>
            <a:t> </a:t>
          </a:r>
          <a:r>
            <a:rPr lang="fr-FR" sz="1200" kern="1200" dirty="0" err="1"/>
            <a:t>attribute</a:t>
          </a:r>
          <a:endParaRPr lang="fr-FR" sz="1200" kern="1200" dirty="0"/>
        </a:p>
      </dsp:txBody>
      <dsp:txXfrm>
        <a:off x="203811" y="67162"/>
        <a:ext cx="3382109" cy="426206"/>
      </dsp:txXfrm>
    </dsp:sp>
    <dsp:sp modelId="{0CBFBE76-620F-4CD0-9E2A-72E966A61FC2}">
      <dsp:nvSpPr>
        <dsp:cNvPr id="0" name=""/>
        <dsp:cNvSpPr/>
      </dsp:nvSpPr>
      <dsp:spPr>
        <a:xfrm>
          <a:off x="0" y="992937"/>
          <a:ext cx="4794102"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AF9B1D-B0D9-480B-B9F6-7F17F5A13A39}">
      <dsp:nvSpPr>
        <dsp:cNvPr id="0" name=""/>
        <dsp:cNvSpPr/>
      </dsp:nvSpPr>
      <dsp:spPr>
        <a:xfrm>
          <a:off x="239705" y="756778"/>
          <a:ext cx="3351139"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533400">
            <a:lnSpc>
              <a:spcPct val="90000"/>
            </a:lnSpc>
            <a:spcBef>
              <a:spcPct val="0"/>
            </a:spcBef>
            <a:spcAft>
              <a:spcPct val="35000"/>
            </a:spcAft>
            <a:buNone/>
          </a:pPr>
          <a:r>
            <a:rPr lang="fr-FR" sz="1200" kern="1200" dirty="0"/>
            <a:t>Control the data type of </a:t>
          </a:r>
          <a:r>
            <a:rPr lang="fr-FR" sz="1200" kern="1200" dirty="0" err="1"/>
            <a:t>each</a:t>
          </a:r>
          <a:r>
            <a:rPr lang="fr-FR" sz="1200" kern="1200" dirty="0"/>
            <a:t> </a:t>
          </a:r>
          <a:r>
            <a:rPr lang="fr-FR" sz="1200" kern="1200" dirty="0" err="1"/>
            <a:t>attribute</a:t>
          </a:r>
          <a:endParaRPr lang="fr-FR" sz="1200" kern="1200" dirty="0"/>
        </a:p>
      </dsp:txBody>
      <dsp:txXfrm>
        <a:off x="262762" y="779835"/>
        <a:ext cx="3305025" cy="426206"/>
      </dsp:txXfrm>
    </dsp:sp>
    <dsp:sp modelId="{15C1DC73-BFB7-4A8C-ADC0-AEA9D4998B7E}">
      <dsp:nvSpPr>
        <dsp:cNvPr id="0" name=""/>
        <dsp:cNvSpPr/>
      </dsp:nvSpPr>
      <dsp:spPr>
        <a:xfrm>
          <a:off x="0" y="1718697"/>
          <a:ext cx="4794102"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75E824-811D-4B1A-AC5B-DBADD3DC34A5}">
      <dsp:nvSpPr>
        <dsp:cNvPr id="0" name=""/>
        <dsp:cNvSpPr/>
      </dsp:nvSpPr>
      <dsp:spPr>
        <a:xfrm>
          <a:off x="263304" y="1457887"/>
          <a:ext cx="3355871"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533400">
            <a:lnSpc>
              <a:spcPct val="90000"/>
            </a:lnSpc>
            <a:spcBef>
              <a:spcPct val="0"/>
            </a:spcBef>
            <a:spcAft>
              <a:spcPct val="35000"/>
            </a:spcAft>
            <a:buNone/>
          </a:pPr>
          <a:r>
            <a:rPr lang="fr-FR" sz="1200" kern="1200" dirty="0" err="1"/>
            <a:t>Determine</a:t>
          </a:r>
          <a:r>
            <a:rPr lang="fr-FR" sz="1200" kern="1200" dirty="0"/>
            <a:t> the landing for </a:t>
          </a:r>
          <a:r>
            <a:rPr lang="fr-FR" sz="1200" kern="1200" dirty="0" err="1"/>
            <a:t>each</a:t>
          </a:r>
          <a:r>
            <a:rPr lang="fr-FR" sz="1200" kern="1200" dirty="0"/>
            <a:t> </a:t>
          </a:r>
          <a:r>
            <a:rPr lang="fr-FR" sz="1200" kern="1200" dirty="0" err="1"/>
            <a:t>orbit</a:t>
          </a:r>
          <a:endParaRPr lang="fr-FR" sz="1200" kern="1200" dirty="0"/>
        </a:p>
      </dsp:txBody>
      <dsp:txXfrm>
        <a:off x="286361" y="1480944"/>
        <a:ext cx="3309757" cy="426206"/>
      </dsp:txXfrm>
    </dsp:sp>
    <dsp:sp modelId="{9376DD14-A77E-48CE-B958-07E5B2194B12}">
      <dsp:nvSpPr>
        <dsp:cNvPr id="0" name=""/>
        <dsp:cNvSpPr/>
      </dsp:nvSpPr>
      <dsp:spPr>
        <a:xfrm>
          <a:off x="0" y="2444457"/>
          <a:ext cx="4794102"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403CB2-CB12-49B2-B4DE-359157F22298}">
      <dsp:nvSpPr>
        <dsp:cNvPr id="0" name=""/>
        <dsp:cNvSpPr/>
      </dsp:nvSpPr>
      <dsp:spPr>
        <a:xfrm>
          <a:off x="239705" y="2208298"/>
          <a:ext cx="3355871"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533400">
            <a:lnSpc>
              <a:spcPct val="90000"/>
            </a:lnSpc>
            <a:spcBef>
              <a:spcPct val="0"/>
            </a:spcBef>
            <a:spcAft>
              <a:spcPct val="35000"/>
            </a:spcAft>
            <a:buNone/>
          </a:pPr>
          <a:r>
            <a:rPr lang="fr-FR" sz="1200" kern="1200" dirty="0" err="1"/>
            <a:t>Create</a:t>
          </a:r>
          <a:r>
            <a:rPr lang="fr-FR" sz="1200" kern="1200" dirty="0"/>
            <a:t> a </a:t>
          </a:r>
          <a:r>
            <a:rPr lang="fr-FR" sz="1200" kern="1200" dirty="0" err="1"/>
            <a:t>list</a:t>
          </a:r>
          <a:r>
            <a:rPr lang="fr-FR" sz="1200" kern="1200" dirty="0"/>
            <a:t> of </a:t>
          </a:r>
          <a:r>
            <a:rPr lang="fr-FR" sz="1200" kern="1200" dirty="0" err="1"/>
            <a:t>bad</a:t>
          </a:r>
          <a:r>
            <a:rPr lang="fr-FR" sz="1200" kern="1200" dirty="0"/>
            <a:t> </a:t>
          </a:r>
          <a:r>
            <a:rPr lang="fr-FR" sz="1200" kern="1200" dirty="0" err="1"/>
            <a:t>outcome</a:t>
          </a:r>
          <a:r>
            <a:rPr lang="fr-FR" sz="1200" kern="1200" dirty="0"/>
            <a:t> </a:t>
          </a:r>
          <a:r>
            <a:rPr lang="fr-FR" sz="1200" kern="1200" dirty="0" err="1"/>
            <a:t>name</a:t>
          </a:r>
          <a:endParaRPr lang="fr-FR" sz="1200" kern="1200" dirty="0"/>
        </a:p>
      </dsp:txBody>
      <dsp:txXfrm>
        <a:off x="262762" y="2231355"/>
        <a:ext cx="3309757" cy="426206"/>
      </dsp:txXfrm>
    </dsp:sp>
    <dsp:sp modelId="{B391DC00-6E54-466C-9B1A-6A9A9C42576C}">
      <dsp:nvSpPr>
        <dsp:cNvPr id="0" name=""/>
        <dsp:cNvSpPr/>
      </dsp:nvSpPr>
      <dsp:spPr>
        <a:xfrm>
          <a:off x="0" y="3170218"/>
          <a:ext cx="4794102"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945D90-30E8-4290-8819-CDC9936C6B13}">
      <dsp:nvSpPr>
        <dsp:cNvPr id="0" name=""/>
        <dsp:cNvSpPr/>
      </dsp:nvSpPr>
      <dsp:spPr>
        <a:xfrm>
          <a:off x="207807" y="2934058"/>
          <a:ext cx="3355871"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44" tIns="0" rIns="126844" bIns="0" numCol="1" spcCol="1270" anchor="ctr" anchorCtr="0">
          <a:noAutofit/>
        </a:bodyPr>
        <a:lstStyle/>
        <a:p>
          <a:pPr marL="0" lvl="0" indent="0" algn="l" defTabSz="533400">
            <a:lnSpc>
              <a:spcPct val="90000"/>
            </a:lnSpc>
            <a:spcBef>
              <a:spcPct val="0"/>
            </a:spcBef>
            <a:spcAft>
              <a:spcPct val="35000"/>
            </a:spcAft>
            <a:buNone/>
          </a:pPr>
          <a:r>
            <a:rPr lang="en-US" sz="1200" kern="1200" dirty="0"/>
            <a:t>Create a column for bad outcome class (bad=0, Good=1)  to calculate the average of success</a:t>
          </a:r>
          <a:endParaRPr lang="fr-FR" sz="1200" kern="1200" dirty="0"/>
        </a:p>
      </dsp:txBody>
      <dsp:txXfrm>
        <a:off x="230864" y="2957115"/>
        <a:ext cx="3309757" cy="42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B3444-EB33-42B2-B5C4-12EDC137A73E}">
      <dsp:nvSpPr>
        <dsp:cNvPr id="0" name=""/>
        <dsp:cNvSpPr/>
      </dsp:nvSpPr>
      <dsp:spPr>
        <a:xfrm rot="5400000">
          <a:off x="-169389" y="169569"/>
          <a:ext cx="1129264" cy="79048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err="1"/>
            <a:t>Parameters</a:t>
          </a:r>
          <a:endParaRPr lang="fr-FR" sz="1000" kern="1200" dirty="0"/>
        </a:p>
      </dsp:txBody>
      <dsp:txXfrm rot="-5400000">
        <a:off x="1" y="395423"/>
        <a:ext cx="790485" cy="338779"/>
      </dsp:txXfrm>
    </dsp:sp>
    <dsp:sp modelId="{8AF85BE1-D7AB-4801-B24C-FA4CA1BEB852}">
      <dsp:nvSpPr>
        <dsp:cNvPr id="0" name=""/>
        <dsp:cNvSpPr/>
      </dsp:nvSpPr>
      <dsp:spPr>
        <a:xfrm rot="5400000">
          <a:off x="4794701" y="-4004215"/>
          <a:ext cx="734022" cy="874245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kern="1200" dirty="0" err="1"/>
            <a:t>Create</a:t>
          </a:r>
          <a:r>
            <a:rPr lang="fr-FR" sz="1000" kern="1200" dirty="0"/>
            <a:t> a </a:t>
          </a:r>
          <a:r>
            <a:rPr lang="fr-FR" sz="1000" kern="1200" dirty="0" err="1"/>
            <a:t>dictonnary</a:t>
          </a:r>
          <a:r>
            <a:rPr lang="fr-FR" sz="1000" kern="1200" dirty="0"/>
            <a:t> </a:t>
          </a:r>
          <a:r>
            <a:rPr lang="fr-FR" sz="1000" kern="1200" dirty="0" err="1"/>
            <a:t>with</a:t>
          </a:r>
          <a:r>
            <a:rPr lang="fr-FR" sz="1000" kern="1200" dirty="0"/>
            <a:t> </a:t>
          </a:r>
          <a:r>
            <a:rPr lang="fr-FR" sz="1000" kern="1200" dirty="0" err="1"/>
            <a:t>parameters</a:t>
          </a:r>
          <a:endParaRPr lang="fr-FR" sz="1000" kern="1200" dirty="0"/>
        </a:p>
      </dsp:txBody>
      <dsp:txXfrm rot="-5400000">
        <a:off x="790486" y="35832"/>
        <a:ext cx="8706621" cy="662358"/>
      </dsp:txXfrm>
    </dsp:sp>
    <dsp:sp modelId="{BC9EA4AA-499E-4C11-9709-3ED5280A3185}">
      <dsp:nvSpPr>
        <dsp:cNvPr id="0" name=""/>
        <dsp:cNvSpPr/>
      </dsp:nvSpPr>
      <dsp:spPr>
        <a:xfrm rot="5400000">
          <a:off x="-169389" y="1150266"/>
          <a:ext cx="1129264" cy="79048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t>Model</a:t>
          </a:r>
        </a:p>
      </dsp:txBody>
      <dsp:txXfrm rot="-5400000">
        <a:off x="1" y="1376120"/>
        <a:ext cx="790485" cy="338779"/>
      </dsp:txXfrm>
    </dsp:sp>
    <dsp:sp modelId="{1A405EFB-4150-4718-ACB5-EC3D15293923}">
      <dsp:nvSpPr>
        <dsp:cNvPr id="0" name=""/>
        <dsp:cNvSpPr/>
      </dsp:nvSpPr>
      <dsp:spPr>
        <a:xfrm rot="5400000">
          <a:off x="4794701" y="-3023338"/>
          <a:ext cx="734022" cy="874245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kern="1200" dirty="0" err="1"/>
            <a:t>Create</a:t>
          </a:r>
          <a:r>
            <a:rPr lang="fr-FR" sz="1000" kern="1200" dirty="0"/>
            <a:t> the model </a:t>
          </a:r>
          <a:r>
            <a:rPr lang="fr-FR" sz="1000" kern="1200" dirty="0" err="1"/>
            <a:t>with</a:t>
          </a:r>
          <a:r>
            <a:rPr lang="fr-FR" sz="1000" kern="1200" dirty="0"/>
            <a:t> the </a:t>
          </a:r>
          <a:r>
            <a:rPr lang="fr-FR" sz="1000" kern="1200" dirty="0" err="1"/>
            <a:t>parameters</a:t>
          </a:r>
          <a:endParaRPr lang="fr-FR" sz="1000" kern="1200" dirty="0"/>
        </a:p>
      </dsp:txBody>
      <dsp:txXfrm rot="-5400000">
        <a:off x="790486" y="1016709"/>
        <a:ext cx="8706621" cy="662358"/>
      </dsp:txXfrm>
    </dsp:sp>
    <dsp:sp modelId="{8484B0F2-2837-46C1-B9D8-FF55707C60D9}">
      <dsp:nvSpPr>
        <dsp:cNvPr id="0" name=""/>
        <dsp:cNvSpPr/>
      </dsp:nvSpPr>
      <dsp:spPr>
        <a:xfrm rot="5400000">
          <a:off x="-169389" y="2130963"/>
          <a:ext cx="1129264" cy="79048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err="1"/>
            <a:t>GridSearchCV</a:t>
          </a:r>
          <a:endParaRPr lang="fr-FR" sz="1000" kern="1200" dirty="0"/>
        </a:p>
      </dsp:txBody>
      <dsp:txXfrm rot="-5400000">
        <a:off x="1" y="2356817"/>
        <a:ext cx="790485" cy="338779"/>
      </dsp:txXfrm>
    </dsp:sp>
    <dsp:sp modelId="{B4F36078-D3AA-4C36-B8D0-F209BCBB38DD}">
      <dsp:nvSpPr>
        <dsp:cNvPr id="0" name=""/>
        <dsp:cNvSpPr/>
      </dsp:nvSpPr>
      <dsp:spPr>
        <a:xfrm rot="5400000">
          <a:off x="4794701" y="-2042641"/>
          <a:ext cx="734022" cy="874245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kern="1200" dirty="0" err="1"/>
            <a:t>Create</a:t>
          </a:r>
          <a:r>
            <a:rPr lang="fr-FR" sz="1000" kern="1200" dirty="0"/>
            <a:t> a </a:t>
          </a:r>
          <a:r>
            <a:rPr lang="fr-FR" sz="1000" kern="1200" dirty="0" err="1"/>
            <a:t>grideSearch</a:t>
          </a:r>
          <a:r>
            <a:rPr lang="fr-FR" sz="1000" kern="1200" dirty="0"/>
            <a:t> Cv on </a:t>
          </a:r>
          <a:r>
            <a:rPr lang="fr-FR" sz="1000" kern="1200" dirty="0" err="1"/>
            <a:t>models</a:t>
          </a:r>
          <a:endParaRPr lang="fr-FR" sz="1000" kern="1200" dirty="0"/>
        </a:p>
        <a:p>
          <a:pPr marL="57150" lvl="1" indent="-57150" algn="l" defTabSz="444500">
            <a:lnSpc>
              <a:spcPct val="90000"/>
            </a:lnSpc>
            <a:spcBef>
              <a:spcPct val="0"/>
            </a:spcBef>
            <a:spcAft>
              <a:spcPct val="15000"/>
            </a:spcAft>
            <a:buChar char="•"/>
          </a:pPr>
          <a:r>
            <a:rPr lang="fr-FR" sz="1000" kern="1200" dirty="0"/>
            <a:t>Fit </a:t>
          </a:r>
          <a:r>
            <a:rPr lang="fr-FR" sz="1000" kern="1200" dirty="0" err="1"/>
            <a:t>it</a:t>
          </a:r>
          <a:r>
            <a:rPr lang="fr-FR" sz="1000" kern="1200" dirty="0"/>
            <a:t> on train data set</a:t>
          </a:r>
        </a:p>
        <a:p>
          <a:pPr marL="57150" lvl="1" indent="-57150" algn="l" defTabSz="444500">
            <a:lnSpc>
              <a:spcPct val="90000"/>
            </a:lnSpc>
            <a:spcBef>
              <a:spcPct val="0"/>
            </a:spcBef>
            <a:spcAft>
              <a:spcPct val="15000"/>
            </a:spcAft>
            <a:buChar char="•"/>
          </a:pPr>
          <a:r>
            <a:rPr lang="fr-FR" sz="1000" kern="1200" dirty="0" err="1"/>
            <a:t>Find</a:t>
          </a:r>
          <a:r>
            <a:rPr lang="fr-FR" sz="1000" kern="1200" dirty="0"/>
            <a:t> the </a:t>
          </a:r>
          <a:r>
            <a:rPr lang="fr-FR" sz="1000" kern="1200" dirty="0" err="1"/>
            <a:t>bests</a:t>
          </a:r>
          <a:r>
            <a:rPr lang="fr-FR" sz="1000" kern="1200" dirty="0"/>
            <a:t> </a:t>
          </a:r>
          <a:r>
            <a:rPr lang="fr-FR" sz="1000" kern="1200" dirty="0" err="1"/>
            <a:t>parameters</a:t>
          </a:r>
          <a:endParaRPr lang="fr-FR" sz="1000" kern="1200" dirty="0"/>
        </a:p>
        <a:p>
          <a:pPr marL="57150" lvl="1" indent="-57150" algn="l" defTabSz="444500">
            <a:lnSpc>
              <a:spcPct val="90000"/>
            </a:lnSpc>
            <a:spcBef>
              <a:spcPct val="0"/>
            </a:spcBef>
            <a:spcAft>
              <a:spcPct val="15000"/>
            </a:spcAft>
            <a:buChar char="•"/>
          </a:pPr>
          <a:r>
            <a:rPr lang="fr-FR" sz="1000" kern="1200" dirty="0" err="1"/>
            <a:t>Calculate</a:t>
          </a:r>
          <a:r>
            <a:rPr lang="fr-FR" sz="1000" kern="1200" dirty="0"/>
            <a:t> the </a:t>
          </a:r>
          <a:r>
            <a:rPr lang="fr-FR" sz="1000" kern="1200" dirty="0" err="1"/>
            <a:t>grid</a:t>
          </a:r>
          <a:r>
            <a:rPr lang="fr-FR" sz="1000" kern="1200" dirty="0"/>
            <a:t> best score</a:t>
          </a:r>
        </a:p>
      </dsp:txBody>
      <dsp:txXfrm rot="-5400000">
        <a:off x="790486" y="1997406"/>
        <a:ext cx="8706621" cy="662358"/>
      </dsp:txXfrm>
    </dsp:sp>
    <dsp:sp modelId="{2F3EBEF0-2F1C-49C5-BDAF-B7A156A180A8}">
      <dsp:nvSpPr>
        <dsp:cNvPr id="0" name=""/>
        <dsp:cNvSpPr/>
      </dsp:nvSpPr>
      <dsp:spPr>
        <a:xfrm rot="5400000">
          <a:off x="-169389" y="3111661"/>
          <a:ext cx="1129264" cy="79048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err="1"/>
            <a:t>Accuracy</a:t>
          </a:r>
          <a:endParaRPr lang="fr-FR" sz="1000" kern="1200" dirty="0"/>
        </a:p>
      </dsp:txBody>
      <dsp:txXfrm rot="-5400000">
        <a:off x="1" y="3337515"/>
        <a:ext cx="790485" cy="338779"/>
      </dsp:txXfrm>
    </dsp:sp>
    <dsp:sp modelId="{30C6B814-6FFB-45AC-972B-49E8E310FA9C}">
      <dsp:nvSpPr>
        <dsp:cNvPr id="0" name=""/>
        <dsp:cNvSpPr/>
      </dsp:nvSpPr>
      <dsp:spPr>
        <a:xfrm rot="5400000">
          <a:off x="4794701" y="-1081982"/>
          <a:ext cx="734022" cy="874245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kern="1200" dirty="0"/>
            <a:t>Calcul the </a:t>
          </a:r>
          <a:r>
            <a:rPr lang="fr-FR" sz="1000" kern="1200" dirty="0" err="1"/>
            <a:t>accuracy</a:t>
          </a:r>
          <a:r>
            <a:rPr lang="fr-FR" sz="1000" kern="1200" dirty="0"/>
            <a:t> </a:t>
          </a:r>
          <a:r>
            <a:rPr lang="fr-FR" sz="1000" kern="1200" dirty="0" err="1"/>
            <a:t>result</a:t>
          </a:r>
          <a:r>
            <a:rPr lang="fr-FR" sz="1000" kern="1200" dirty="0"/>
            <a:t> </a:t>
          </a:r>
          <a:r>
            <a:rPr lang="fr-FR" sz="1000" kern="1200" dirty="0" err="1"/>
            <a:t>with</a:t>
          </a:r>
          <a:r>
            <a:rPr lang="fr-FR" sz="1000" kern="1200" dirty="0"/>
            <a:t> test data set</a:t>
          </a:r>
        </a:p>
        <a:p>
          <a:pPr marL="57150" lvl="1" indent="-57150" algn="l" defTabSz="444500">
            <a:lnSpc>
              <a:spcPct val="90000"/>
            </a:lnSpc>
            <a:spcBef>
              <a:spcPct val="0"/>
            </a:spcBef>
            <a:spcAft>
              <a:spcPct val="15000"/>
            </a:spcAft>
            <a:buChar char="•"/>
          </a:pPr>
          <a:r>
            <a:rPr lang="fr-FR" sz="1000" kern="1200" dirty="0" err="1"/>
            <a:t>Create</a:t>
          </a:r>
          <a:r>
            <a:rPr lang="fr-FR" sz="1000" kern="1200" dirty="0"/>
            <a:t> the confusion matrix</a:t>
          </a:r>
        </a:p>
      </dsp:txBody>
      <dsp:txXfrm rot="-5400000">
        <a:off x="790486" y="2958065"/>
        <a:ext cx="8706621" cy="66235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19244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893584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hyperlink" Target="https://en.wikipedia.org/w/index.php?title=List_of_Falcon_9_and_Falcon_Heavy_launches&amp;oldid=102" TargetMode="External"/><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hyperlink" Target="https://api.spacexdata.com/v4/rockets/" TargetMode="Externa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Erraphice/Capstone_project/blob/a2d19b0dadfbaba6bd25f346a1253bdd9128811f/jupyter-labs-spacex-data-collection-api%20(2).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Erraphice/Capstone_project/blob/a2d19b0dadfbaba6bd25f346a1253bdd9128811f/jupyter-labs-webscraping%20(1).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Erraphice/Capstone_project/blob/a2d19b0dadfbaba6bd25f346a1253bdd9128811f/labs-jupyter-spacex-Data%20wrangling%20(1).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rraphice/Capstone_project/blob/a2d19b0dadfbaba6bd25f346a1253bdd9128811f/jupyter-labs-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rraphice/Capstone_project/blob/a2d19b0dadfbaba6bd25f346a1253bdd9128811f/jupyter-labs-eda-sql-coursera%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rraphice/Capstone_project/blob/3be60ecf6a4b11e6bfc1f4065e613ca6af40e686/lab_jupyter_launch_site_location%20(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rraphice/Capstone_project/blob/d1e41b8a6c65f312a453ba3a5e6c244398e5fa35/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Erraphice/Capstone_project/blob/d1e41b8a6c65f312a453ba3a5e6c244398e5fa35/SpaceX_Machine%20Learning%20Prediction_Part_5%20(1).ipynb"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LAGIER Raphaël</a:t>
            </a:r>
          </a:p>
          <a:p>
            <a:r>
              <a:rPr lang="en-US" dirty="0">
                <a:solidFill>
                  <a:schemeClr val="bg2"/>
                </a:solidFill>
                <a:latin typeface="Abadi" panose="020B0604020104020204" pitchFamily="34" charset="0"/>
                <a:ea typeface="SF Pro" pitchFamily="2" charset="0"/>
                <a:cs typeface="SF Pro" pitchFamily="2" charset="0"/>
              </a:rPr>
              <a:t>22/10/2023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were collected by 2 ways:</a:t>
            </a:r>
          </a:p>
          <a:p>
            <a:pPr lvl="1">
              <a:lnSpc>
                <a:spcPct val="100000"/>
              </a:lnSpc>
              <a:spcBef>
                <a:spcPts val="1400"/>
              </a:spcBef>
            </a:pPr>
            <a:r>
              <a:rPr lang="en-US" sz="1800" dirty="0">
                <a:solidFill>
                  <a:schemeClr val="accent3">
                    <a:lumMod val="25000"/>
                  </a:schemeClr>
                </a:solidFill>
                <a:latin typeface="Abadi" panose="020B0604020104020204" pitchFamily="34" charset="0"/>
              </a:rPr>
              <a:t>Using requests on SPACE X API </a:t>
            </a:r>
            <a:r>
              <a:rPr lang="en-US" sz="1800" dirty="0">
                <a:solidFill>
                  <a:schemeClr val="accent3">
                    <a:lumMod val="25000"/>
                  </a:schemeClr>
                </a:solidFill>
                <a:latin typeface="Abadi" panose="020B0604020104020204" pitchFamily="34" charset="0"/>
                <a:hlinkClick r:id="rId4"/>
              </a:rPr>
              <a:t>Space X </a:t>
            </a:r>
            <a:r>
              <a:rPr lang="en-US" sz="1800" dirty="0" err="1">
                <a:solidFill>
                  <a:schemeClr val="accent3">
                    <a:lumMod val="25000"/>
                  </a:schemeClr>
                </a:solidFill>
                <a:latin typeface="Abadi" panose="020B0604020104020204" pitchFamily="34" charset="0"/>
                <a:hlinkClick r:id="rId4"/>
              </a:rPr>
              <a:t>api</a:t>
            </a:r>
            <a:r>
              <a:rPr lang="en-US" sz="1800" dirty="0">
                <a:solidFill>
                  <a:schemeClr val="accent3">
                    <a:lumMod val="25000"/>
                  </a:schemeClr>
                </a:solidFill>
                <a:latin typeface="Abadi" panose="020B0604020104020204" pitchFamily="34" charset="0"/>
                <a:hlinkClick r:id="rId4"/>
              </a:rPr>
              <a:t> link</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Using requests and BeautifulSoup (BS) on Wikipedia site. </a:t>
            </a:r>
            <a:r>
              <a:rPr lang="en-US" sz="1800" dirty="0">
                <a:solidFill>
                  <a:schemeClr val="accent3">
                    <a:lumMod val="25000"/>
                  </a:schemeClr>
                </a:solidFill>
                <a:latin typeface="Abadi" panose="020B0604020104020204" pitchFamily="34" charset="0"/>
                <a:hlinkClick r:id="rId5"/>
              </a:rPr>
              <a:t>Wikipedia Link</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me 1">
            <a:extLst>
              <a:ext uri="{FF2B5EF4-FFF2-40B4-BE49-F238E27FC236}">
                <a16:creationId xmlns:a16="http://schemas.microsoft.com/office/drawing/2014/main" id="{D6C14AEC-EF08-FB87-266E-7684303180C0}"/>
              </a:ext>
            </a:extLst>
          </p:cNvPr>
          <p:cNvGraphicFramePr/>
          <p:nvPr>
            <p:extLst>
              <p:ext uri="{D42A27DB-BD31-4B8C-83A1-F6EECF244321}">
                <p14:modId xmlns:p14="http://schemas.microsoft.com/office/powerpoint/2010/main" val="967262881"/>
              </p:ext>
            </p:extLst>
          </p:nvPr>
        </p:nvGraphicFramePr>
        <p:xfrm>
          <a:off x="734028" y="4858086"/>
          <a:ext cx="4053950" cy="11674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Diagramme 2">
            <a:extLst>
              <a:ext uri="{FF2B5EF4-FFF2-40B4-BE49-F238E27FC236}">
                <a16:creationId xmlns:a16="http://schemas.microsoft.com/office/drawing/2014/main" id="{3B092090-3F9C-2105-0357-54B702B6CD3A}"/>
              </a:ext>
            </a:extLst>
          </p:cNvPr>
          <p:cNvGraphicFramePr/>
          <p:nvPr>
            <p:extLst>
              <p:ext uri="{D42A27DB-BD31-4B8C-83A1-F6EECF244321}">
                <p14:modId xmlns:p14="http://schemas.microsoft.com/office/powerpoint/2010/main" val="1601372152"/>
              </p:ext>
            </p:extLst>
          </p:nvPr>
        </p:nvGraphicFramePr>
        <p:xfrm>
          <a:off x="7368039" y="4731735"/>
          <a:ext cx="4053950" cy="116748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7" name="ZoneTexte 6">
            <a:extLst>
              <a:ext uri="{FF2B5EF4-FFF2-40B4-BE49-F238E27FC236}">
                <a16:creationId xmlns:a16="http://schemas.microsoft.com/office/drawing/2014/main" id="{C23ADB27-C546-44F0-5900-C5A8FA8454C3}"/>
              </a:ext>
            </a:extLst>
          </p:cNvPr>
          <p:cNvSpPr txBox="1"/>
          <p:nvPr/>
        </p:nvSpPr>
        <p:spPr>
          <a:xfrm>
            <a:off x="906389" y="4082901"/>
            <a:ext cx="3767238" cy="369332"/>
          </a:xfrm>
          <a:prstGeom prst="rect">
            <a:avLst/>
          </a:prstGeom>
          <a:noFill/>
        </p:spPr>
        <p:txBody>
          <a:bodyPr wrap="square" rtlCol="0">
            <a:spAutoFit/>
          </a:bodyPr>
          <a:lstStyle/>
          <a:p>
            <a:r>
              <a:rPr lang="fr-FR" dirty="0"/>
              <a:t>Web </a:t>
            </a:r>
            <a:r>
              <a:rPr lang="fr-FR" dirty="0" err="1"/>
              <a:t>scraping</a:t>
            </a:r>
            <a:r>
              <a:rPr lang="fr-FR" dirty="0"/>
              <a:t> </a:t>
            </a:r>
            <a:r>
              <a:rPr lang="fr-FR" dirty="0" err="1"/>
              <a:t>with</a:t>
            </a:r>
            <a:r>
              <a:rPr lang="fr-FR" dirty="0"/>
              <a:t> BeautifulSoup</a:t>
            </a:r>
          </a:p>
        </p:txBody>
      </p:sp>
      <p:sp>
        <p:nvSpPr>
          <p:cNvPr id="8" name="ZoneTexte 7">
            <a:extLst>
              <a:ext uri="{FF2B5EF4-FFF2-40B4-BE49-F238E27FC236}">
                <a16:creationId xmlns:a16="http://schemas.microsoft.com/office/drawing/2014/main" id="{4377F8B5-BC36-9576-D562-885ED9176E06}"/>
              </a:ext>
            </a:extLst>
          </p:cNvPr>
          <p:cNvSpPr txBox="1"/>
          <p:nvPr/>
        </p:nvSpPr>
        <p:spPr>
          <a:xfrm>
            <a:off x="7586562" y="4082901"/>
            <a:ext cx="3767238" cy="369332"/>
          </a:xfrm>
          <a:prstGeom prst="rect">
            <a:avLst/>
          </a:prstGeom>
          <a:noFill/>
        </p:spPr>
        <p:txBody>
          <a:bodyPr wrap="square" rtlCol="0">
            <a:spAutoFit/>
          </a:bodyPr>
          <a:lstStyle/>
          <a:p>
            <a:r>
              <a:rPr lang="fr-FR" dirty="0"/>
              <a:t>API Data collection </a:t>
            </a:r>
            <a:r>
              <a:rPr lang="fr-FR" dirty="0" err="1"/>
              <a:t>with</a:t>
            </a:r>
            <a:r>
              <a:rPr lang="fr-FR" dirty="0"/>
              <a:t> </a:t>
            </a:r>
            <a:r>
              <a:rPr lang="fr-FR" dirty="0" err="1"/>
              <a:t>Request</a:t>
            </a:r>
            <a:endParaRPr lang="fr-FR" dirty="0"/>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5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Create a connection to Space X API to withdraw data required to perform a data </a:t>
            </a:r>
            <a:r>
              <a:rPr lang="en-US" sz="2200" dirty="0" err="1">
                <a:solidFill>
                  <a:schemeClr val="accent3">
                    <a:lumMod val="25000"/>
                  </a:schemeClr>
                </a:solidFill>
                <a:latin typeface="Abadi"/>
              </a:rPr>
              <a:t>analyse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Data Frame contains 17 features and 90 records after removing Falcon 1 launch.</a:t>
            </a:r>
          </a:p>
          <a:p>
            <a:pPr>
              <a:lnSpc>
                <a:spcPct val="100000"/>
              </a:lnSpc>
              <a:spcBef>
                <a:spcPts val="1400"/>
              </a:spcBef>
            </a:pPr>
            <a:r>
              <a:rPr lang="en-US" sz="2200" dirty="0">
                <a:solidFill>
                  <a:schemeClr val="accent3">
                    <a:lumMod val="25000"/>
                  </a:schemeClr>
                </a:solidFill>
                <a:latin typeface="Abadi"/>
              </a:rPr>
              <a:t>We decide to keep empty Landing pad with 26 null values to count launch with no landing.</a:t>
            </a:r>
          </a:p>
          <a:p>
            <a:pPr>
              <a:lnSpc>
                <a:spcPct val="100000"/>
              </a:lnSpc>
              <a:spcBef>
                <a:spcPts val="1400"/>
              </a:spcBef>
            </a:pPr>
            <a:r>
              <a:rPr lang="en-US" sz="2200" dirty="0">
                <a:solidFill>
                  <a:schemeClr val="accent3">
                    <a:lumMod val="25000"/>
                  </a:schemeClr>
                </a:solidFill>
                <a:latin typeface="Abadi"/>
              </a:rPr>
              <a:t>We replaced 5 missing value for payload mass with the means of payload mass recorded.</a:t>
            </a:r>
          </a:p>
          <a:p>
            <a:pPr marL="0" indent="0">
              <a:buNone/>
            </a:pPr>
            <a:endParaRPr lang="en-US" dirty="0">
              <a:hlinkClick r:id="rId3"/>
            </a:endParaRPr>
          </a:p>
          <a:p>
            <a:pPr marL="0" indent="0">
              <a:buNone/>
            </a:pPr>
            <a:endParaRPr lang="en-US" dirty="0">
              <a:hlinkClick r:id="rId3"/>
            </a:endParaRPr>
          </a:p>
          <a:p>
            <a:pPr marL="0" indent="0">
              <a:buNone/>
            </a:pPr>
            <a:endParaRPr lang="en-US" dirty="0">
              <a:hlinkClick r:id="rId3"/>
            </a:endParaRPr>
          </a:p>
          <a:p>
            <a:pPr marL="0" indent="0">
              <a:buNone/>
            </a:pPr>
            <a:endParaRPr lang="en-US" dirty="0">
              <a:hlinkClick r:id="rId3"/>
            </a:endParaRPr>
          </a:p>
          <a:p>
            <a:pPr marL="0" indent="0">
              <a:buNone/>
            </a:pPr>
            <a:endParaRPr lang="en-US" dirty="0">
              <a:hlinkClick r:id="rId3"/>
            </a:endParaRPr>
          </a:p>
          <a:p>
            <a:pPr marL="0" indent="0">
              <a:buNone/>
            </a:pPr>
            <a:endParaRPr lang="en-US" dirty="0">
              <a:hlinkClick r:id="rId3"/>
            </a:endParaRPr>
          </a:p>
          <a:p>
            <a:r>
              <a:rPr lang="en-US" dirty="0" err="1">
                <a:hlinkClick r:id="rId3"/>
              </a:rPr>
              <a:t>Ghithub</a:t>
            </a:r>
            <a:r>
              <a:rPr lang="en-US" dirty="0">
                <a:hlinkClick r:id="rId3"/>
              </a:rPr>
              <a:t> link to Api Collection 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me 6">
            <a:extLst>
              <a:ext uri="{FF2B5EF4-FFF2-40B4-BE49-F238E27FC236}">
                <a16:creationId xmlns:a16="http://schemas.microsoft.com/office/drawing/2014/main" id="{3B0FFF75-6E0D-7AAE-1079-50C7A12A208E}"/>
              </a:ext>
            </a:extLst>
          </p:cNvPr>
          <p:cNvGraphicFramePr/>
          <p:nvPr>
            <p:extLst>
              <p:ext uri="{D42A27DB-BD31-4B8C-83A1-F6EECF244321}">
                <p14:modId xmlns:p14="http://schemas.microsoft.com/office/powerpoint/2010/main" val="2169291609"/>
              </p:ext>
            </p:extLst>
          </p:nvPr>
        </p:nvGraphicFramePr>
        <p:xfrm>
          <a:off x="6964917" y="1754418"/>
          <a:ext cx="4794102" cy="3604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Image 4">
            <a:extLst>
              <a:ext uri="{FF2B5EF4-FFF2-40B4-BE49-F238E27FC236}">
                <a16:creationId xmlns:a16="http://schemas.microsoft.com/office/drawing/2014/main" id="{2ACC00C0-CBF9-39B6-BF67-1E426A329DBE}"/>
              </a:ext>
            </a:extLst>
          </p:cNvPr>
          <p:cNvPicPr>
            <a:picLocks noChangeAspect="1"/>
          </p:cNvPicPr>
          <p:nvPr/>
        </p:nvPicPr>
        <p:blipFill rotWithShape="1">
          <a:blip r:embed="rId9"/>
          <a:srcRect t="2376" b="50000"/>
          <a:stretch/>
        </p:blipFill>
        <p:spPr>
          <a:xfrm>
            <a:off x="209698" y="4061637"/>
            <a:ext cx="6650688" cy="115404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839896"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Create a request to </a:t>
            </a:r>
            <a:r>
              <a:rPr lang="fr-FR" sz="1600" b="0" i="0" u="sng" dirty="0">
                <a:solidFill>
                  <a:srgbClr val="296EAA"/>
                </a:solidFill>
                <a:effectLst/>
                <a:latin typeface="Helvetica Neue"/>
              </a:rPr>
              <a:t>https://en.wikipedia.org/wiki/List_of_Falcon_9_and_Falcon_Heavy_launches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Data Frame contains 11 features and 121 records.</a:t>
            </a:r>
          </a:p>
          <a:p>
            <a:pPr>
              <a:lnSpc>
                <a:spcPct val="100000"/>
              </a:lnSpc>
              <a:spcBef>
                <a:spcPts val="1400"/>
              </a:spcBef>
            </a:pPr>
            <a:r>
              <a:rPr lang="en-US" sz="2200" dirty="0">
                <a:solidFill>
                  <a:schemeClr val="accent3">
                    <a:lumMod val="25000"/>
                  </a:schemeClr>
                </a:solidFill>
                <a:latin typeface="Abadi"/>
              </a:rPr>
              <a:t>The data Booster Version is not very relevant due to the lack of 116 records.</a:t>
            </a:r>
          </a:p>
          <a:p>
            <a:pPr>
              <a:lnSpc>
                <a:spcPct val="100000"/>
              </a:lnSpc>
              <a:spcBef>
                <a:spcPts val="1400"/>
              </a:spcBef>
            </a:pPr>
            <a:r>
              <a:rPr lang="en-US" sz="2200" dirty="0">
                <a:solidFill>
                  <a:schemeClr val="accent3">
                    <a:lumMod val="25000"/>
                  </a:schemeClr>
                </a:solidFill>
                <a:latin typeface="Abadi"/>
                <a:hlinkClick r:id="rId3"/>
              </a:rPr>
              <a:t>GitHub </a:t>
            </a:r>
            <a:r>
              <a:rPr lang="en-US" sz="2200" dirty="0" err="1">
                <a:solidFill>
                  <a:schemeClr val="accent3">
                    <a:lumMod val="25000"/>
                  </a:schemeClr>
                </a:solidFill>
                <a:latin typeface="Abadi"/>
                <a:hlinkClick r:id="rId3"/>
              </a:rPr>
              <a:t>Webscraping</a:t>
            </a:r>
            <a:r>
              <a:rPr lang="en-US" sz="2200" dirty="0">
                <a:solidFill>
                  <a:schemeClr val="accent3">
                    <a:lumMod val="25000"/>
                  </a:schemeClr>
                </a:solidFill>
                <a:latin typeface="Abadi"/>
                <a:hlinkClick r:id="rId3"/>
              </a:rPr>
              <a:t> notebook</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me 4">
            <a:extLst>
              <a:ext uri="{FF2B5EF4-FFF2-40B4-BE49-F238E27FC236}">
                <a16:creationId xmlns:a16="http://schemas.microsoft.com/office/drawing/2014/main" id="{91282697-5BE7-0340-98D1-687FA918A6B9}"/>
              </a:ext>
            </a:extLst>
          </p:cNvPr>
          <p:cNvGraphicFramePr/>
          <p:nvPr>
            <p:extLst>
              <p:ext uri="{D42A27DB-BD31-4B8C-83A1-F6EECF244321}">
                <p14:modId xmlns:p14="http://schemas.microsoft.com/office/powerpoint/2010/main" val="213043492"/>
              </p:ext>
            </p:extLst>
          </p:nvPr>
        </p:nvGraphicFramePr>
        <p:xfrm>
          <a:off x="6964917" y="1754418"/>
          <a:ext cx="4794102" cy="3604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1481"/>
            <a:ext cx="4620696" cy="3742107"/>
          </a:xfrm>
          <a:prstGeom prst="rect">
            <a:avLst/>
          </a:prstGeom>
        </p:spPr>
        <p:txBody>
          <a:bodyPr/>
          <a:lstStyle/>
          <a:p>
            <a:r>
              <a:rPr lang="en-US" sz="2200" dirty="0">
                <a:solidFill>
                  <a:schemeClr val="accent3">
                    <a:lumMod val="25000"/>
                  </a:schemeClr>
                </a:solidFill>
                <a:latin typeface="Abadi" panose="020B0604020104020204" pitchFamily="34" charset="0"/>
              </a:rPr>
              <a:t>We analyze the data to determine the number of launch per orbit and the successful landing rate</a:t>
            </a:r>
          </a:p>
          <a:p>
            <a:r>
              <a:rPr lang="en-US" sz="2200" dirty="0">
                <a:solidFill>
                  <a:schemeClr val="accent3">
                    <a:lumMod val="25000"/>
                  </a:schemeClr>
                </a:solidFill>
                <a:latin typeface="Abadi" panose="020B0604020104020204" pitchFamily="34" charset="0"/>
              </a:rPr>
              <a:t>We had to affect O or 1 to bad and successful landing to calculate the average.</a:t>
            </a:r>
          </a:p>
          <a:p>
            <a:r>
              <a:rPr lang="en-US" sz="2200" dirty="0">
                <a:solidFill>
                  <a:schemeClr val="accent3">
                    <a:lumMod val="25000"/>
                  </a:schemeClr>
                </a:solidFill>
                <a:latin typeface="Abadi" panose="020B0604020104020204" pitchFamily="34" charset="0"/>
              </a:rPr>
              <a:t>66,6% of landing were succeeded</a:t>
            </a:r>
          </a:p>
          <a:p>
            <a:endParaRPr lang="en-US" dirty="0"/>
          </a:p>
          <a:p>
            <a:endParaRPr lang="en-US" dirty="0"/>
          </a:p>
          <a:p>
            <a:endParaRPr lang="en-US" dirty="0"/>
          </a:p>
          <a:p>
            <a:endParaRPr lang="en-US" dirty="0"/>
          </a:p>
          <a:p>
            <a:r>
              <a:rPr lang="en-US" dirty="0">
                <a:hlinkClick r:id="rId3"/>
              </a:rPr>
              <a:t>GitHub Data Wrangling notebook</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me 1">
            <a:extLst>
              <a:ext uri="{FF2B5EF4-FFF2-40B4-BE49-F238E27FC236}">
                <a16:creationId xmlns:a16="http://schemas.microsoft.com/office/drawing/2014/main" id="{E3BE466F-0DFA-55C9-D7FE-0B4308EE050E}"/>
              </a:ext>
            </a:extLst>
          </p:cNvPr>
          <p:cNvGraphicFramePr/>
          <p:nvPr>
            <p:extLst>
              <p:ext uri="{D42A27DB-BD31-4B8C-83A1-F6EECF244321}">
                <p14:modId xmlns:p14="http://schemas.microsoft.com/office/powerpoint/2010/main" val="3915090232"/>
              </p:ext>
            </p:extLst>
          </p:nvPr>
        </p:nvGraphicFramePr>
        <p:xfrm>
          <a:off x="6907030" y="1754418"/>
          <a:ext cx="4794102" cy="3604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Image 5">
            <a:extLst>
              <a:ext uri="{FF2B5EF4-FFF2-40B4-BE49-F238E27FC236}">
                <a16:creationId xmlns:a16="http://schemas.microsoft.com/office/drawing/2014/main" id="{CEA7EC60-C6DD-A990-F81E-96797285592A}"/>
              </a:ext>
            </a:extLst>
          </p:cNvPr>
          <p:cNvPicPr>
            <a:picLocks noChangeAspect="1"/>
          </p:cNvPicPr>
          <p:nvPr/>
        </p:nvPicPr>
        <p:blipFill>
          <a:blip r:embed="rId9"/>
          <a:stretch>
            <a:fillRect/>
          </a:stretch>
        </p:blipFill>
        <p:spPr>
          <a:xfrm>
            <a:off x="961397" y="3863451"/>
            <a:ext cx="4620696" cy="181599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used scatter plot to visualize the relation ship  between:</a:t>
            </a:r>
          </a:p>
          <a:p>
            <a:pPr lvl="1">
              <a:lnSpc>
                <a:spcPct val="100000"/>
              </a:lnSpc>
              <a:spcBef>
                <a:spcPts val="1400"/>
              </a:spcBef>
            </a:pPr>
            <a:r>
              <a:rPr lang="en-US" sz="1600" u="sng" dirty="0">
                <a:solidFill>
                  <a:schemeClr val="accent3">
                    <a:lumMod val="25000"/>
                  </a:schemeClr>
                </a:solidFill>
                <a:latin typeface="Abadi"/>
              </a:rPr>
              <a:t>Flight number vs payload mass </a:t>
            </a:r>
            <a:r>
              <a:rPr lang="en-US" sz="1600" dirty="0">
                <a:solidFill>
                  <a:schemeClr val="accent3">
                    <a:lumMod val="25000"/>
                  </a:schemeClr>
                </a:solidFill>
                <a:latin typeface="Abadi"/>
              </a:rPr>
              <a:t>: as the flight number increase, the first stage has more chance to land. Moreover, we saw that more massive load has less chance to return.</a:t>
            </a:r>
          </a:p>
          <a:p>
            <a:pPr lvl="1">
              <a:lnSpc>
                <a:spcPct val="100000"/>
              </a:lnSpc>
              <a:spcBef>
                <a:spcPts val="1400"/>
              </a:spcBef>
            </a:pPr>
            <a:r>
              <a:rPr lang="en-US" sz="1600" u="sng" dirty="0">
                <a:solidFill>
                  <a:schemeClr val="accent3">
                    <a:lumMod val="25000"/>
                  </a:schemeClr>
                </a:solidFill>
                <a:latin typeface="Abadi"/>
              </a:rPr>
              <a:t>Flight Number and launch site</a:t>
            </a:r>
            <a:r>
              <a:rPr lang="en-US" sz="1600" dirty="0">
                <a:solidFill>
                  <a:schemeClr val="accent3">
                    <a:lumMod val="25000"/>
                  </a:schemeClr>
                </a:solidFill>
                <a:latin typeface="Abadi"/>
              </a:rPr>
              <a:t>: we saw that , for each launch site, the success increase with flight number.</a:t>
            </a:r>
          </a:p>
          <a:p>
            <a:pPr lvl="1">
              <a:lnSpc>
                <a:spcPct val="100000"/>
              </a:lnSpc>
              <a:spcBef>
                <a:spcPts val="1400"/>
              </a:spcBef>
            </a:pPr>
            <a:r>
              <a:rPr lang="en-US" sz="1600" u="sng" dirty="0">
                <a:solidFill>
                  <a:schemeClr val="accent3">
                    <a:lumMod val="25000"/>
                  </a:schemeClr>
                </a:solidFill>
                <a:latin typeface="Abadi"/>
              </a:rPr>
              <a:t>Flight Number and orbit</a:t>
            </a:r>
            <a:r>
              <a:rPr lang="en-US" sz="1600" dirty="0">
                <a:solidFill>
                  <a:schemeClr val="accent3">
                    <a:lumMod val="25000"/>
                  </a:schemeClr>
                </a:solidFill>
                <a:latin typeface="Abadi"/>
              </a:rPr>
              <a:t>: We saw that  orbit  has 100% of success.</a:t>
            </a:r>
          </a:p>
          <a:p>
            <a:pPr lvl="1">
              <a:lnSpc>
                <a:spcPct val="100000"/>
              </a:lnSpc>
              <a:spcBef>
                <a:spcPts val="1400"/>
              </a:spcBef>
            </a:pPr>
            <a:r>
              <a:rPr lang="en-US" sz="1600" u="sng" dirty="0">
                <a:solidFill>
                  <a:schemeClr val="accent3">
                    <a:lumMod val="25000"/>
                  </a:schemeClr>
                </a:solidFill>
                <a:latin typeface="Abadi"/>
              </a:rPr>
              <a:t>Payload and orbit </a:t>
            </a:r>
            <a:r>
              <a:rPr lang="en-US" sz="1600" dirty="0">
                <a:solidFill>
                  <a:schemeClr val="accent3">
                    <a:lumMod val="25000"/>
                  </a:schemeClr>
                </a:solidFill>
                <a:latin typeface="Abadi"/>
              </a:rPr>
              <a:t>: analyze the relationship between payload and orbit.</a:t>
            </a:r>
          </a:p>
          <a:p>
            <a:pPr>
              <a:lnSpc>
                <a:spcPct val="100000"/>
              </a:lnSpc>
              <a:spcBef>
                <a:spcPts val="1400"/>
              </a:spcBef>
            </a:pPr>
            <a:r>
              <a:rPr lang="en-US" sz="1800" dirty="0">
                <a:solidFill>
                  <a:schemeClr val="accent3">
                    <a:lumMod val="25000"/>
                  </a:schemeClr>
                </a:solidFill>
                <a:latin typeface="Abadi"/>
              </a:rPr>
              <a:t>We used bar chart to visualize the relation ship  between:</a:t>
            </a:r>
          </a:p>
          <a:p>
            <a:pPr lvl="1">
              <a:lnSpc>
                <a:spcPct val="100000"/>
              </a:lnSpc>
              <a:spcBef>
                <a:spcPts val="1400"/>
              </a:spcBef>
            </a:pPr>
            <a:r>
              <a:rPr lang="en-US" sz="1600" u="sng" dirty="0">
                <a:solidFill>
                  <a:schemeClr val="accent3">
                    <a:lumMod val="25000"/>
                  </a:schemeClr>
                </a:solidFill>
                <a:latin typeface="Abadi"/>
              </a:rPr>
              <a:t>Payload and Launch site</a:t>
            </a:r>
            <a:r>
              <a:rPr lang="en-US" sz="1600" dirty="0">
                <a:solidFill>
                  <a:schemeClr val="accent3">
                    <a:lumMod val="25000"/>
                  </a:schemeClr>
                </a:solidFill>
                <a:latin typeface="Abadi"/>
              </a:rPr>
              <a:t>: VAFB SLC did not launch heavy payload.</a:t>
            </a:r>
          </a:p>
          <a:p>
            <a:pPr>
              <a:lnSpc>
                <a:spcPct val="100000"/>
              </a:lnSpc>
              <a:spcBef>
                <a:spcPts val="1400"/>
              </a:spcBef>
            </a:pPr>
            <a:r>
              <a:rPr lang="en-US" sz="1800" dirty="0">
                <a:solidFill>
                  <a:schemeClr val="accent3">
                    <a:lumMod val="25000"/>
                  </a:schemeClr>
                </a:solidFill>
                <a:latin typeface="Abadi"/>
              </a:rPr>
              <a:t>We used plot line to visualize the launch success yearly trend.</a:t>
            </a:r>
          </a:p>
          <a:p>
            <a:r>
              <a:rPr lang="en-US" sz="1800" dirty="0" err="1">
                <a:hlinkClick r:id="rId3"/>
              </a:rPr>
              <a:t>Github</a:t>
            </a:r>
            <a:r>
              <a:rPr lang="en-US" sz="1800" dirty="0">
                <a:hlinkClick r:id="rId3"/>
              </a:rPr>
              <a:t> DataViz  notebook.</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used  several SQL queries to determine:</a:t>
            </a:r>
          </a:p>
          <a:p>
            <a:pPr lvl="1">
              <a:lnSpc>
                <a:spcPct val="100000"/>
              </a:lnSpc>
              <a:spcBef>
                <a:spcPts val="1400"/>
              </a:spcBef>
            </a:pPr>
            <a:r>
              <a:rPr lang="en-US" sz="1400" dirty="0">
                <a:solidFill>
                  <a:schemeClr val="accent3">
                    <a:lumMod val="25000"/>
                  </a:schemeClr>
                </a:solidFill>
                <a:latin typeface="Abadi"/>
              </a:rPr>
              <a:t>Unique launch site names.</a:t>
            </a:r>
          </a:p>
          <a:p>
            <a:pPr lvl="1">
              <a:lnSpc>
                <a:spcPct val="100000"/>
              </a:lnSpc>
              <a:spcBef>
                <a:spcPts val="1400"/>
              </a:spcBef>
            </a:pPr>
            <a:r>
              <a:rPr lang="en-US" sz="1400" dirty="0">
                <a:solidFill>
                  <a:schemeClr val="accent3">
                    <a:lumMod val="25000"/>
                  </a:schemeClr>
                </a:solidFill>
                <a:latin typeface="Abadi"/>
              </a:rPr>
              <a:t>Total payload mass carried by boosters launched by NASA .</a:t>
            </a:r>
          </a:p>
          <a:p>
            <a:pPr lvl="1">
              <a:lnSpc>
                <a:spcPct val="100000"/>
              </a:lnSpc>
              <a:spcBef>
                <a:spcPts val="1400"/>
              </a:spcBef>
            </a:pPr>
            <a:r>
              <a:rPr lang="en-US" sz="1400" dirty="0">
                <a:solidFill>
                  <a:schemeClr val="accent3">
                    <a:lumMod val="25000"/>
                  </a:schemeClr>
                </a:solidFill>
                <a:latin typeface="Abadi"/>
              </a:rPr>
              <a:t>Average payload mass carried by booster version F9 v1.1</a:t>
            </a:r>
          </a:p>
          <a:p>
            <a:pPr lvl="1">
              <a:lnSpc>
                <a:spcPct val="100000"/>
              </a:lnSpc>
              <a:spcBef>
                <a:spcPts val="1400"/>
              </a:spcBef>
            </a:pPr>
            <a:r>
              <a:rPr lang="en-US" sz="1400" dirty="0">
                <a:solidFill>
                  <a:schemeClr val="accent3">
                    <a:lumMod val="25000"/>
                  </a:schemeClr>
                </a:solidFill>
                <a:latin typeface="Abadi"/>
              </a:rPr>
              <a:t>Date when the first successful landing outcome in ground pad was </a:t>
            </a:r>
            <a:r>
              <a:rPr lang="en-US" sz="1400" dirty="0" err="1">
                <a:solidFill>
                  <a:schemeClr val="accent3">
                    <a:lumMod val="25000"/>
                  </a:schemeClr>
                </a:solidFill>
                <a:latin typeface="Abadi"/>
              </a:rPr>
              <a:t>acheived</a:t>
            </a:r>
            <a:r>
              <a:rPr lang="en-US" sz="1400" dirty="0">
                <a:solidFill>
                  <a:schemeClr val="accent3">
                    <a:lumMod val="25000"/>
                  </a:schemeClr>
                </a:solidFill>
                <a:latin typeface="Abadi"/>
              </a:rPr>
              <a:t>.</a:t>
            </a:r>
          </a:p>
          <a:p>
            <a:pPr lvl="1">
              <a:lnSpc>
                <a:spcPct val="100000"/>
              </a:lnSpc>
              <a:spcBef>
                <a:spcPts val="1400"/>
              </a:spcBef>
            </a:pPr>
            <a:r>
              <a:rPr lang="en-US" sz="1400" dirty="0">
                <a:solidFill>
                  <a:schemeClr val="accent3">
                    <a:lumMod val="25000"/>
                  </a:schemeClr>
                </a:solidFill>
                <a:latin typeface="Abadi"/>
              </a:rPr>
              <a:t>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a:rPr>
              <a:t>Total number of successful and failure mission outcomes</a:t>
            </a:r>
          </a:p>
          <a:p>
            <a:pPr lvl="1">
              <a:lnSpc>
                <a:spcPct val="100000"/>
              </a:lnSpc>
              <a:spcBef>
                <a:spcPts val="1400"/>
              </a:spcBef>
            </a:pPr>
            <a:r>
              <a:rPr lang="en-US" sz="1400" dirty="0">
                <a:solidFill>
                  <a:schemeClr val="accent3">
                    <a:lumMod val="25000"/>
                  </a:schemeClr>
                </a:solidFill>
                <a:latin typeface="Abadi"/>
              </a:rPr>
              <a:t>Names of the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which have carried the maximum payload mass</a:t>
            </a:r>
          </a:p>
          <a:p>
            <a:pPr lvl="1">
              <a:lnSpc>
                <a:spcPct val="100000"/>
              </a:lnSpc>
              <a:spcBef>
                <a:spcPts val="1400"/>
              </a:spcBef>
            </a:pPr>
            <a:r>
              <a:rPr lang="en-US" sz="1400" dirty="0">
                <a:solidFill>
                  <a:schemeClr val="accent3">
                    <a:lumMod val="25000"/>
                  </a:schemeClr>
                </a:solidFill>
                <a:latin typeface="Abadi"/>
              </a:rPr>
              <a:t>Failed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400" dirty="0">
                <a:solidFill>
                  <a:schemeClr val="accent3">
                    <a:lumMod val="25000"/>
                  </a:schemeClr>
                </a:solidFill>
                <a:latin typeface="Abadi"/>
              </a:rPr>
              <a:t>Count of landing outcomes (such as Failure (drone ship) or Success (ground pad)) between the date 2010-06-04 and 2017-03-20, in descending order</a:t>
            </a:r>
          </a:p>
          <a:p>
            <a:pPr lvl="1">
              <a:lnSpc>
                <a:spcPct val="100000"/>
              </a:lnSpc>
              <a:spcBef>
                <a:spcPts val="1400"/>
              </a:spcBef>
            </a:pPr>
            <a:endParaRPr lang="en-US" sz="1400" dirty="0">
              <a:solidFill>
                <a:schemeClr val="accent3">
                  <a:lumMod val="25000"/>
                </a:schemeClr>
              </a:solidFill>
              <a:latin typeface="Abadi"/>
            </a:endParaRPr>
          </a:p>
          <a:p>
            <a:pPr lvl="1">
              <a:lnSpc>
                <a:spcPct val="100000"/>
              </a:lnSpc>
              <a:spcBef>
                <a:spcPts val="1400"/>
              </a:spcBef>
            </a:pPr>
            <a:r>
              <a:rPr lang="en-US" sz="1400" dirty="0" err="1">
                <a:solidFill>
                  <a:schemeClr val="accent3">
                    <a:lumMod val="25000"/>
                  </a:schemeClr>
                </a:solidFill>
                <a:latin typeface="Abadi"/>
                <a:hlinkClick r:id="rId3"/>
              </a:rPr>
              <a:t>Github</a:t>
            </a:r>
            <a:r>
              <a:rPr lang="en-US" sz="1400" dirty="0">
                <a:solidFill>
                  <a:schemeClr val="accent3">
                    <a:lumMod val="25000"/>
                  </a:schemeClr>
                </a:solidFill>
                <a:latin typeface="Abadi"/>
                <a:hlinkClick r:id="rId3"/>
              </a:rPr>
              <a:t> SQL Notebook</a:t>
            </a:r>
            <a:endParaRPr lang="en-US" sz="1400" dirty="0">
              <a:solidFill>
                <a:schemeClr val="accent3">
                  <a:lumMod val="25000"/>
                </a:schemeClr>
              </a:solidFill>
              <a:latin typeface="Abadi"/>
            </a:endParaRPr>
          </a:p>
          <a:p>
            <a:pPr marL="457200" lvl="1" indent="0">
              <a:lnSpc>
                <a:spcPct val="100000"/>
              </a:lnSpc>
              <a:spcBef>
                <a:spcPts val="1400"/>
              </a:spcBef>
              <a:buNone/>
            </a:pPr>
            <a:endParaRPr lang="en-US" sz="1400" dirty="0">
              <a:solidFill>
                <a:schemeClr val="accent3">
                  <a:lumMod val="25000"/>
                </a:schemeClr>
              </a:solidFill>
              <a:latin typeface="Abadi"/>
            </a:endParaRPr>
          </a:p>
          <a:p>
            <a:pPr lvl="1">
              <a:lnSpc>
                <a:spcPct val="100000"/>
              </a:lnSpc>
              <a:spcBef>
                <a:spcPts val="1400"/>
              </a:spcBef>
            </a:pPr>
            <a:endParaRPr lang="en-US" sz="16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made a map with two launch sites and Nasa location.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 marker with number of launch</a:t>
            </a:r>
          </a:p>
          <a:p>
            <a:pPr>
              <a:lnSpc>
                <a:spcPct val="100000"/>
              </a:lnSpc>
              <a:spcBef>
                <a:spcPts val="1400"/>
              </a:spcBef>
            </a:pPr>
            <a:r>
              <a:rPr lang="en-US" sz="2200" dirty="0">
                <a:solidFill>
                  <a:schemeClr val="accent3">
                    <a:lumMod val="25000"/>
                  </a:schemeClr>
                </a:solidFill>
                <a:latin typeface="Abadi" panose="020B0604020104020204" pitchFamily="34" charset="0"/>
              </a:rPr>
              <a:t>We create specific icon for succeed launch (green) and failed launch (red)</a:t>
            </a:r>
          </a:p>
          <a:p>
            <a:pPr>
              <a:lnSpc>
                <a:spcPct val="100000"/>
              </a:lnSpc>
              <a:spcBef>
                <a:spcPts val="1400"/>
              </a:spcBef>
            </a:pPr>
            <a:r>
              <a:rPr lang="en-US" sz="2200" dirty="0">
                <a:solidFill>
                  <a:schemeClr val="accent3">
                    <a:lumMod val="25000"/>
                  </a:schemeClr>
                </a:solidFill>
                <a:latin typeface="Abadi" panose="020B0604020104020204" pitchFamily="34" charset="0"/>
              </a:rPr>
              <a:t>We calculate distance between launch site and facilities and mark them on the map</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sym typeface="Wingdings" panose="05000000000000000000" pitchFamily="2" charset="2"/>
              </a:rPr>
              <a:t> Our goals was to have a good visualization of the location with their activity and we wanted to know their access to infrastructures.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a:hlinkClick r:id="rId3"/>
              </a:rPr>
              <a:t>GitHub Visualization link</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made two graph:</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which show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which show outcome per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Each graph allow us to focus on one site. Thanks to these graph we can first have a general overview of the situation and then focus on the launch site we want to analyze.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err="1">
                <a:hlinkClick r:id="rId3"/>
              </a:rPr>
              <a:t>Github</a:t>
            </a:r>
            <a:r>
              <a:rPr lang="en-US" dirty="0">
                <a:hlinkClick r:id="rId3"/>
              </a:rPr>
              <a:t> link to Dashboard</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 dependent variable in a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array.</a:t>
            </a:r>
          </a:p>
          <a:p>
            <a:pPr>
              <a:lnSpc>
                <a:spcPct val="100000"/>
              </a:lnSpc>
              <a:spcBef>
                <a:spcPts val="1400"/>
              </a:spcBef>
            </a:pPr>
            <a:r>
              <a:rPr lang="en-US" sz="2200" dirty="0">
                <a:solidFill>
                  <a:schemeClr val="accent3">
                    <a:lumMod val="25000"/>
                  </a:schemeClr>
                </a:solidFill>
                <a:latin typeface="Abadi" panose="020B0604020104020204" pitchFamily="34" charset="0"/>
              </a:rPr>
              <a:t>We transform the independent variables to obtain standardize result for each </a:t>
            </a:r>
            <a:r>
              <a:rPr lang="en-US" sz="2200" dirty="0" err="1">
                <a:solidFill>
                  <a:schemeClr val="accent3">
                    <a:lumMod val="25000"/>
                  </a:schemeClr>
                </a:solidFill>
                <a:latin typeface="Abadi" panose="020B0604020104020204" pitchFamily="34" charset="0"/>
              </a:rPr>
              <a:t>datas</a:t>
            </a:r>
            <a:r>
              <a:rPr lang="en-US" sz="2200" dirty="0">
                <a:solidFill>
                  <a:schemeClr val="accent3">
                    <a:lumMod val="25000"/>
                  </a:schemeClr>
                </a:solidFill>
                <a:latin typeface="Abadi" panose="020B0604020104020204" pitchFamily="34" charset="0"/>
              </a:rPr>
              <a:t>. Our goal is to give the same scale for each data.</a:t>
            </a:r>
          </a:p>
          <a:p>
            <a:pPr>
              <a:lnSpc>
                <a:spcPct val="100000"/>
              </a:lnSpc>
              <a:spcBef>
                <a:spcPts val="1400"/>
              </a:spcBef>
            </a:pPr>
            <a:r>
              <a:rPr lang="en-US" sz="2200" dirty="0">
                <a:solidFill>
                  <a:schemeClr val="accent3">
                    <a:lumMod val="25000"/>
                  </a:schemeClr>
                </a:solidFill>
                <a:latin typeface="Abadi" panose="020B0604020104020204" pitchFamily="34" charset="0"/>
              </a:rPr>
              <a:t>We split our </a:t>
            </a:r>
            <a:r>
              <a:rPr lang="en-US" sz="2200" dirty="0" err="1">
                <a:solidFill>
                  <a:schemeClr val="accent3">
                    <a:lumMod val="25000"/>
                  </a:schemeClr>
                </a:solidFill>
                <a:latin typeface="Abadi" panose="020B0604020104020204" pitchFamily="34" charset="0"/>
              </a:rPr>
              <a:t>datas</a:t>
            </a:r>
            <a:r>
              <a:rPr lang="en-US" sz="2200" dirty="0">
                <a:solidFill>
                  <a:schemeClr val="accent3">
                    <a:lumMod val="25000"/>
                  </a:schemeClr>
                </a:solidFill>
                <a:latin typeface="Abadi" panose="020B0604020104020204" pitchFamily="34" charset="0"/>
              </a:rPr>
              <a:t> in 2 groups : Training </a:t>
            </a:r>
            <a:r>
              <a:rPr lang="en-US" sz="2200" dirty="0" err="1">
                <a:solidFill>
                  <a:schemeClr val="accent3">
                    <a:lumMod val="25000"/>
                  </a:schemeClr>
                </a:solidFill>
                <a:latin typeface="Abadi" panose="020B0604020104020204" pitchFamily="34" charset="0"/>
              </a:rPr>
              <a:t>datas</a:t>
            </a:r>
            <a:r>
              <a:rPr lang="en-US" sz="2200" dirty="0">
                <a:solidFill>
                  <a:schemeClr val="accent3">
                    <a:lumMod val="25000"/>
                  </a:schemeClr>
                </a:solidFill>
                <a:latin typeface="Abadi" panose="020B0604020104020204" pitchFamily="34" charset="0"/>
              </a:rPr>
              <a:t> (80%) and test </a:t>
            </a:r>
            <a:r>
              <a:rPr lang="en-US" sz="2200" dirty="0" err="1">
                <a:solidFill>
                  <a:schemeClr val="accent3">
                    <a:lumMod val="25000"/>
                  </a:schemeClr>
                </a:solidFill>
                <a:latin typeface="Abadi" panose="020B0604020104020204" pitchFamily="34" charset="0"/>
              </a:rPr>
              <a:t>datas</a:t>
            </a:r>
            <a:r>
              <a:rPr lang="en-US" sz="2200" dirty="0">
                <a:solidFill>
                  <a:schemeClr val="accent3">
                    <a:lumMod val="25000"/>
                  </a:schemeClr>
                </a:solidFill>
                <a:latin typeface="Abadi" panose="020B0604020104020204" pitchFamily="34" charset="0"/>
              </a:rPr>
              <a:t> (20%)</a:t>
            </a:r>
          </a:p>
          <a:p>
            <a:pPr>
              <a:lnSpc>
                <a:spcPct val="100000"/>
              </a:lnSpc>
              <a:spcBef>
                <a:spcPts val="1400"/>
              </a:spcBef>
            </a:pPr>
            <a:r>
              <a:rPr lang="en-US" sz="2200" dirty="0">
                <a:solidFill>
                  <a:schemeClr val="accent3">
                    <a:lumMod val="25000"/>
                  </a:schemeClr>
                </a:solidFill>
                <a:latin typeface="Abadi" panose="020B0604020104020204" pitchFamily="34" charset="0"/>
              </a:rPr>
              <a:t>We decide to test 4 machine learning Algorithm:</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err="1">
                <a:solidFill>
                  <a:schemeClr val="accent3">
                    <a:lumMod val="25000"/>
                  </a:schemeClr>
                </a:solidFill>
                <a:latin typeface="Abadi" panose="020B0604020104020204" pitchFamily="34" charset="0"/>
              </a:rPr>
              <a:t>Logisitc</a:t>
            </a:r>
            <a:r>
              <a:rPr lang="en-US" sz="1800" dirty="0">
                <a:solidFill>
                  <a:schemeClr val="accent3">
                    <a:lumMod val="25000"/>
                  </a:schemeClr>
                </a:solidFill>
                <a:latin typeface="Abadi" panose="020B0604020104020204" pitchFamily="34" charset="0"/>
              </a:rPr>
              <a:t>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a:t>
            </a:r>
            <a:r>
              <a:rPr lang="en-US" sz="1800" dirty="0" err="1">
                <a:solidFill>
                  <a:schemeClr val="accent3">
                    <a:lumMod val="25000"/>
                  </a:schemeClr>
                </a:solidFill>
                <a:latin typeface="Abadi" panose="020B0604020104020204" pitchFamily="34" charset="0"/>
              </a:rPr>
              <a:t>Neighbours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r>
              <a:rPr lang="en-US" dirty="0"/>
              <a:t>We apply the methodology below for each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graphicFrame>
        <p:nvGraphicFramePr>
          <p:cNvPr id="2" name="Espace réservé du contenu 1">
            <a:extLst>
              <a:ext uri="{FF2B5EF4-FFF2-40B4-BE49-F238E27FC236}">
                <a16:creationId xmlns:a16="http://schemas.microsoft.com/office/drawing/2014/main" id="{CA97747D-9762-34CD-3337-C4010DB3F170}"/>
              </a:ext>
            </a:extLst>
          </p:cNvPr>
          <p:cNvGraphicFramePr>
            <a:graphicFrameLocks noGrp="1"/>
          </p:cNvGraphicFramePr>
          <p:nvPr>
            <p:ph idx="4294967295"/>
            <p:extLst>
              <p:ext uri="{D42A27DB-BD31-4B8C-83A1-F6EECF244321}">
                <p14:modId xmlns:p14="http://schemas.microsoft.com/office/powerpoint/2010/main" val="1118375414"/>
              </p:ext>
            </p:extLst>
          </p:nvPr>
        </p:nvGraphicFramePr>
        <p:xfrm>
          <a:off x="929499" y="1393142"/>
          <a:ext cx="9532939" cy="40717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ZoneTexte 5">
            <a:extLst>
              <a:ext uri="{FF2B5EF4-FFF2-40B4-BE49-F238E27FC236}">
                <a16:creationId xmlns:a16="http://schemas.microsoft.com/office/drawing/2014/main" id="{174FD3D3-270D-02CA-08D7-EAABD7C34E6C}"/>
              </a:ext>
            </a:extLst>
          </p:cNvPr>
          <p:cNvSpPr txBox="1"/>
          <p:nvPr/>
        </p:nvSpPr>
        <p:spPr>
          <a:xfrm>
            <a:off x="995535" y="5656241"/>
            <a:ext cx="7719237" cy="369332"/>
          </a:xfrm>
          <a:prstGeom prst="rect">
            <a:avLst/>
          </a:prstGeom>
          <a:noFill/>
        </p:spPr>
        <p:txBody>
          <a:bodyPr wrap="square" rtlCol="0">
            <a:spAutoFit/>
          </a:bodyPr>
          <a:lstStyle/>
          <a:p>
            <a:r>
              <a:rPr lang="fr-FR" dirty="0">
                <a:hlinkClick r:id="rId8"/>
              </a:rPr>
              <a:t>GitHub Machine Learning Notebook</a:t>
            </a:r>
            <a:endParaRPr lang="fr-FR" dirty="0"/>
          </a:p>
        </p:txBody>
      </p:sp>
    </p:spTree>
    <p:extLst>
      <p:ext uri="{BB962C8B-B14F-4D97-AF65-F5344CB8AC3E}">
        <p14:creationId xmlns:p14="http://schemas.microsoft.com/office/powerpoint/2010/main" val="232370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7"/>
            <a:ext cx="9706373" cy="20310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highlight  the relevant cause on successful launch  </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show that we can predict the result of a launch with an accuracy of 83.3%</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a:extLst>
              <a:ext uri="{FF2B5EF4-FFF2-40B4-BE49-F238E27FC236}">
                <a16:creationId xmlns:a16="http://schemas.microsoft.com/office/drawing/2014/main" id="{B14F05D8-2327-649A-3B92-AFAA677351CE}"/>
              </a:ext>
            </a:extLst>
          </p:cNvPr>
          <p:cNvPicPr>
            <a:picLocks noChangeAspect="1"/>
          </p:cNvPicPr>
          <p:nvPr/>
        </p:nvPicPr>
        <p:blipFill>
          <a:blip r:embed="rId3"/>
          <a:stretch>
            <a:fillRect/>
          </a:stretch>
        </p:blipFill>
        <p:spPr>
          <a:xfrm>
            <a:off x="911607" y="1631857"/>
            <a:ext cx="4874551" cy="3758849"/>
          </a:xfrm>
          <a:prstGeom prst="rect">
            <a:avLst/>
          </a:prstGeom>
        </p:spPr>
      </p:pic>
      <p:sp>
        <p:nvSpPr>
          <p:cNvPr id="7" name="ZoneTexte 6">
            <a:extLst>
              <a:ext uri="{FF2B5EF4-FFF2-40B4-BE49-F238E27FC236}">
                <a16:creationId xmlns:a16="http://schemas.microsoft.com/office/drawing/2014/main" id="{7722BE2B-6B44-E073-6456-7A770627F444}"/>
              </a:ext>
            </a:extLst>
          </p:cNvPr>
          <p:cNvSpPr txBox="1"/>
          <p:nvPr/>
        </p:nvSpPr>
        <p:spPr>
          <a:xfrm>
            <a:off x="6560287" y="2052083"/>
            <a:ext cx="4401879" cy="1754326"/>
          </a:xfrm>
          <a:prstGeom prst="rect">
            <a:avLst/>
          </a:prstGeom>
          <a:noFill/>
        </p:spPr>
        <p:txBody>
          <a:bodyPr wrap="square" rtlCol="0">
            <a:spAutoFit/>
          </a:bodyPr>
          <a:lstStyle/>
          <a:p>
            <a:r>
              <a:rPr lang="en-US" dirty="0"/>
              <a:t>We can see that most of bad landing are on the first flight . Experience increase the success.</a:t>
            </a:r>
            <a:endParaRPr lang="fr-FR" dirty="0"/>
          </a:p>
          <a:p>
            <a:r>
              <a:rPr lang="fr-FR" dirty="0" err="1"/>
              <a:t>We</a:t>
            </a:r>
            <a:r>
              <a:rPr lang="fr-FR" dirty="0"/>
              <a:t> </a:t>
            </a:r>
            <a:r>
              <a:rPr lang="fr-FR" dirty="0" err="1"/>
              <a:t>also</a:t>
            </a:r>
            <a:r>
              <a:rPr lang="fr-FR" dirty="0"/>
              <a:t> can </a:t>
            </a:r>
            <a:r>
              <a:rPr lang="fr-FR" dirty="0" err="1"/>
              <a:t>see</a:t>
            </a:r>
            <a:r>
              <a:rPr lang="fr-FR" dirty="0"/>
              <a:t> </a:t>
            </a:r>
            <a:r>
              <a:rPr lang="fr-FR" dirty="0" err="1"/>
              <a:t>than</a:t>
            </a:r>
            <a:r>
              <a:rPr lang="fr-FR" dirty="0"/>
              <a:t> </a:t>
            </a:r>
            <a:r>
              <a:rPr lang="fr-FR" dirty="0" err="1"/>
              <a:t>we</a:t>
            </a:r>
            <a:r>
              <a:rPr lang="fr-FR" dirty="0"/>
              <a:t> have more </a:t>
            </a:r>
            <a:r>
              <a:rPr lang="fr-FR" dirty="0" err="1"/>
              <a:t>bad</a:t>
            </a:r>
            <a:r>
              <a:rPr lang="fr-FR" dirty="0"/>
              <a:t> landing on CCAFS SLC 40 </a:t>
            </a:r>
            <a:r>
              <a:rPr lang="fr-FR" dirty="0" err="1"/>
              <a:t>regardless</a:t>
            </a:r>
            <a:r>
              <a:rPr lang="fr-FR" dirty="0"/>
              <a:t> of the </a:t>
            </a:r>
            <a:r>
              <a:rPr lang="fr-FR" dirty="0" err="1"/>
              <a:t>experience</a:t>
            </a:r>
            <a:r>
              <a:rPr lang="fr-FR" dirty="0"/>
              <a:t> </a:t>
            </a:r>
            <a:r>
              <a:rPr lang="fr-FR" dirty="0" err="1"/>
              <a:t>effect</a:t>
            </a:r>
            <a:r>
              <a:rPr lang="fr-FR" dirty="0"/>
              <a:t>.</a:t>
            </a:r>
          </a:p>
        </p:txBody>
      </p:sp>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ED6B3969-4091-5AC3-ABBC-36032FFF928B}"/>
              </a:ext>
            </a:extLst>
          </p:cNvPr>
          <p:cNvPicPr>
            <a:picLocks noChangeAspect="1"/>
          </p:cNvPicPr>
          <p:nvPr/>
        </p:nvPicPr>
        <p:blipFill>
          <a:blip r:embed="rId3"/>
          <a:stretch>
            <a:fillRect/>
          </a:stretch>
        </p:blipFill>
        <p:spPr>
          <a:xfrm>
            <a:off x="259648" y="1790534"/>
            <a:ext cx="6321905" cy="3961680"/>
          </a:xfrm>
          <a:prstGeom prst="rect">
            <a:avLst/>
          </a:prstGeom>
        </p:spPr>
      </p:pic>
      <p:sp>
        <p:nvSpPr>
          <p:cNvPr id="7" name="ZoneTexte 6">
            <a:extLst>
              <a:ext uri="{FF2B5EF4-FFF2-40B4-BE49-F238E27FC236}">
                <a16:creationId xmlns:a16="http://schemas.microsoft.com/office/drawing/2014/main" id="{AF2013FA-B02F-4496-68BE-DCA7D0524563}"/>
              </a:ext>
            </a:extLst>
          </p:cNvPr>
          <p:cNvSpPr txBox="1"/>
          <p:nvPr/>
        </p:nvSpPr>
        <p:spPr>
          <a:xfrm>
            <a:off x="7179757" y="1951672"/>
            <a:ext cx="4221125" cy="2031325"/>
          </a:xfrm>
          <a:prstGeom prst="rect">
            <a:avLst/>
          </a:prstGeom>
          <a:noFill/>
        </p:spPr>
        <p:txBody>
          <a:bodyPr wrap="square" rtlCol="0">
            <a:spAutoFit/>
          </a:bodyPr>
          <a:lstStyle/>
          <a:p>
            <a:r>
              <a:rPr lang="en-US" dirty="0">
                <a:solidFill>
                  <a:srgbClr val="000000"/>
                </a:solidFill>
                <a:latin typeface="Helvetica Neue"/>
              </a:rPr>
              <a:t>T</a:t>
            </a:r>
            <a:r>
              <a:rPr lang="en-US" b="0" i="0" dirty="0">
                <a:solidFill>
                  <a:srgbClr val="000000"/>
                </a:solidFill>
                <a:effectLst/>
                <a:latin typeface="Helvetica Neue"/>
              </a:rPr>
              <a:t>he VAFB-SLC </a:t>
            </a:r>
            <a:r>
              <a:rPr lang="en-US" b="0" i="0" dirty="0" err="1">
                <a:solidFill>
                  <a:srgbClr val="000000"/>
                </a:solidFill>
                <a:effectLst/>
                <a:latin typeface="Helvetica Neue"/>
              </a:rPr>
              <a:t>launchsite</a:t>
            </a:r>
            <a:r>
              <a:rPr lang="en-US" b="0" i="0" dirty="0">
                <a:solidFill>
                  <a:srgbClr val="000000"/>
                </a:solidFill>
                <a:effectLst/>
                <a:latin typeface="Helvetica Neue"/>
              </a:rPr>
              <a:t> there are no rockets launched for </a:t>
            </a:r>
            <a:r>
              <a:rPr lang="en-US" b="0" i="0" dirty="0" err="1">
                <a:solidFill>
                  <a:srgbClr val="000000"/>
                </a:solidFill>
                <a:effectLst/>
                <a:latin typeface="Helvetica Neue"/>
              </a:rPr>
              <a:t>heavypayload</a:t>
            </a:r>
            <a:r>
              <a:rPr lang="en-US" b="0" i="0" dirty="0">
                <a:solidFill>
                  <a:srgbClr val="000000"/>
                </a:solidFill>
                <a:effectLst/>
                <a:latin typeface="Helvetica Neue"/>
              </a:rPr>
              <a:t> mass(greater than 10000).</a:t>
            </a:r>
          </a:p>
          <a:p>
            <a:endParaRPr lang="en-US" b="0" i="0" dirty="0">
              <a:solidFill>
                <a:srgbClr val="000000"/>
              </a:solidFill>
              <a:effectLst/>
              <a:latin typeface="Helvetica Neue"/>
            </a:endParaRPr>
          </a:p>
          <a:p>
            <a:r>
              <a:rPr lang="en-US" dirty="0"/>
              <a:t>CCAFS SLC 40 is the most used launch site. He ‘s more efficient on the launch of heavy payload.</a:t>
            </a:r>
            <a:endParaRPr lang="fr-FR" dirty="0"/>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3E0D5385-2A1C-84E2-5919-B97011C4EB9F}"/>
              </a:ext>
            </a:extLst>
          </p:cNvPr>
          <p:cNvPicPr>
            <a:picLocks noChangeAspect="1"/>
          </p:cNvPicPr>
          <p:nvPr/>
        </p:nvPicPr>
        <p:blipFill>
          <a:blip r:embed="rId3"/>
          <a:stretch>
            <a:fillRect/>
          </a:stretch>
        </p:blipFill>
        <p:spPr>
          <a:xfrm>
            <a:off x="770011" y="1997486"/>
            <a:ext cx="4960938" cy="2627677"/>
          </a:xfrm>
          <a:prstGeom prst="rect">
            <a:avLst/>
          </a:prstGeom>
        </p:spPr>
      </p:pic>
      <p:sp>
        <p:nvSpPr>
          <p:cNvPr id="7" name="ZoneTexte 6">
            <a:extLst>
              <a:ext uri="{FF2B5EF4-FFF2-40B4-BE49-F238E27FC236}">
                <a16:creationId xmlns:a16="http://schemas.microsoft.com/office/drawing/2014/main" id="{F21AFB6D-A75F-A65C-DF90-9D5FDD1F6D4B}"/>
              </a:ext>
            </a:extLst>
          </p:cNvPr>
          <p:cNvSpPr txBox="1"/>
          <p:nvPr/>
        </p:nvSpPr>
        <p:spPr>
          <a:xfrm>
            <a:off x="6096001" y="1775637"/>
            <a:ext cx="5025656" cy="4524315"/>
          </a:xfrm>
          <a:prstGeom prst="rect">
            <a:avLst/>
          </a:prstGeom>
          <a:noFill/>
        </p:spPr>
        <p:txBody>
          <a:bodyPr wrap="square" rtlCol="0">
            <a:spAutoFit/>
          </a:bodyPr>
          <a:lstStyle/>
          <a:p>
            <a:r>
              <a:rPr lang="fr-FR" dirty="0"/>
              <a:t>Four orbites have 100% of </a:t>
            </a:r>
            <a:r>
              <a:rPr lang="fr-FR" dirty="0" err="1"/>
              <a:t>success</a:t>
            </a:r>
            <a:r>
              <a:rPr lang="fr-FR" dirty="0"/>
              <a:t> (SSO,HEO,GEO,ES-L1)</a:t>
            </a:r>
          </a:p>
          <a:p>
            <a:endParaRPr lang="fr-FR" dirty="0"/>
          </a:p>
          <a:p>
            <a:r>
              <a:rPr lang="fr-FR" dirty="0"/>
              <a:t>One orbite have more </a:t>
            </a:r>
            <a:r>
              <a:rPr lang="fr-FR" dirty="0" err="1"/>
              <a:t>than</a:t>
            </a:r>
            <a:r>
              <a:rPr lang="fr-FR" dirty="0"/>
              <a:t> 80% of </a:t>
            </a:r>
            <a:r>
              <a:rPr lang="fr-FR" dirty="0" err="1"/>
              <a:t>success</a:t>
            </a:r>
            <a:r>
              <a:rPr lang="fr-FR" dirty="0"/>
              <a:t> (VLEO)</a:t>
            </a:r>
          </a:p>
          <a:p>
            <a:endParaRPr lang="fr-FR" dirty="0"/>
          </a:p>
          <a:p>
            <a:r>
              <a:rPr lang="fr-FR" dirty="0"/>
              <a:t>Four orbite have </a:t>
            </a:r>
            <a:r>
              <a:rPr lang="en-US" dirty="0" err="1"/>
              <a:t>arround</a:t>
            </a:r>
            <a:r>
              <a:rPr lang="fr-FR" dirty="0"/>
              <a:t> 60% of </a:t>
            </a:r>
            <a:r>
              <a:rPr lang="fr-FR" dirty="0" err="1"/>
              <a:t>success</a:t>
            </a:r>
            <a:r>
              <a:rPr lang="fr-FR" dirty="0"/>
              <a:t> (PO,MEO,LEO,ISS)</a:t>
            </a:r>
          </a:p>
          <a:p>
            <a:endParaRPr lang="fr-FR" dirty="0"/>
          </a:p>
          <a:p>
            <a:r>
              <a:rPr lang="fr-FR" dirty="0"/>
              <a:t>GTO have </a:t>
            </a:r>
            <a:r>
              <a:rPr lang="fr-FR" dirty="0" err="1"/>
              <a:t>approximatly</a:t>
            </a:r>
            <a:r>
              <a:rPr lang="fr-FR" dirty="0"/>
              <a:t> 50% of </a:t>
            </a:r>
            <a:r>
              <a:rPr lang="fr-FR" dirty="0" err="1"/>
              <a:t>succes</a:t>
            </a:r>
            <a:r>
              <a:rPr lang="fr-FR" dirty="0"/>
              <a:t>.</a:t>
            </a:r>
          </a:p>
          <a:p>
            <a:endParaRPr lang="fr-FR" dirty="0"/>
          </a:p>
          <a:p>
            <a:r>
              <a:rPr lang="fr-FR" dirty="0"/>
              <a:t>SO have no </a:t>
            </a:r>
            <a:r>
              <a:rPr lang="fr-FR" dirty="0" err="1"/>
              <a:t>succes</a:t>
            </a:r>
            <a:endParaRPr lang="fr-FR" dirty="0"/>
          </a:p>
          <a:p>
            <a:endParaRPr lang="fr-FR" dirty="0"/>
          </a:p>
          <a:p>
            <a:endParaRPr lang="fr-FR" dirty="0"/>
          </a:p>
          <a:p>
            <a:r>
              <a:rPr lang="en-US" dirty="0"/>
              <a:t>We have to be careful with the chart because we don’t look at the number of attempt per </a:t>
            </a:r>
            <a:r>
              <a:rPr lang="en-US" dirty="0" err="1"/>
              <a:t>orbite</a:t>
            </a:r>
            <a:r>
              <a:rPr lang="en-US" dirty="0"/>
              <a:t> at that point.</a:t>
            </a:r>
            <a:endParaRPr lang="fr-FR" dirty="0"/>
          </a:p>
        </p:txBody>
      </p:sp>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21FF6BD5-DEA3-5BED-6D52-3B02E9F936F5}"/>
              </a:ext>
            </a:extLst>
          </p:cNvPr>
          <p:cNvPicPr>
            <a:picLocks noChangeAspect="1"/>
          </p:cNvPicPr>
          <p:nvPr/>
        </p:nvPicPr>
        <p:blipFill>
          <a:blip r:embed="rId3"/>
          <a:stretch>
            <a:fillRect/>
          </a:stretch>
        </p:blipFill>
        <p:spPr>
          <a:xfrm>
            <a:off x="770011" y="2007156"/>
            <a:ext cx="5248017" cy="3702528"/>
          </a:xfrm>
          <a:prstGeom prst="rect">
            <a:avLst/>
          </a:prstGeom>
        </p:spPr>
      </p:pic>
      <p:sp>
        <p:nvSpPr>
          <p:cNvPr id="7" name="ZoneTexte 6">
            <a:extLst>
              <a:ext uri="{FF2B5EF4-FFF2-40B4-BE49-F238E27FC236}">
                <a16:creationId xmlns:a16="http://schemas.microsoft.com/office/drawing/2014/main" id="{296C6A84-14D7-2AAA-4878-B72D17AECF1C}"/>
              </a:ext>
            </a:extLst>
          </p:cNvPr>
          <p:cNvSpPr txBox="1"/>
          <p:nvPr/>
        </p:nvSpPr>
        <p:spPr>
          <a:xfrm>
            <a:off x="6953693" y="2211572"/>
            <a:ext cx="3817088" cy="2308324"/>
          </a:xfrm>
          <a:prstGeom prst="rect">
            <a:avLst/>
          </a:prstGeom>
          <a:noFill/>
        </p:spPr>
        <p:txBody>
          <a:bodyPr wrap="square" rtlCol="0">
            <a:spAutoFit/>
          </a:bodyPr>
          <a:lstStyle/>
          <a:p>
            <a:r>
              <a:rPr lang="en-US" dirty="0">
                <a:solidFill>
                  <a:srgbClr val="000000"/>
                </a:solidFill>
                <a:latin typeface="Helvetica Neue"/>
              </a:rPr>
              <a:t>I</a:t>
            </a:r>
            <a:r>
              <a:rPr lang="en-US" b="0" i="0" dirty="0">
                <a:solidFill>
                  <a:srgbClr val="000000"/>
                </a:solidFill>
                <a:effectLst/>
                <a:latin typeface="Helvetica Neue"/>
              </a:rPr>
              <a:t>n the LEO orbit the Success appears related to the number of flights; on the other hand, there seems to be no relationship between flight number when in GTO orbit.</a:t>
            </a:r>
          </a:p>
          <a:p>
            <a:endParaRPr lang="en-US" dirty="0">
              <a:solidFill>
                <a:srgbClr val="000000"/>
              </a:solidFill>
              <a:latin typeface="Helvetica Neue"/>
            </a:endParaRPr>
          </a:p>
          <a:p>
            <a:r>
              <a:rPr lang="en-US" dirty="0">
                <a:solidFill>
                  <a:srgbClr val="000000"/>
                </a:solidFill>
                <a:latin typeface="Helvetica Neue"/>
              </a:rPr>
              <a:t>SO and GEO had only on attempt.</a:t>
            </a:r>
            <a:endParaRPr lang="fr-FR" dirty="0"/>
          </a:p>
        </p:txBody>
      </p:sp>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BAD35D16-329E-8671-E9FA-873830F187F5}"/>
              </a:ext>
            </a:extLst>
          </p:cNvPr>
          <p:cNvPicPr>
            <a:picLocks noChangeAspect="1"/>
          </p:cNvPicPr>
          <p:nvPr/>
        </p:nvPicPr>
        <p:blipFill>
          <a:blip r:embed="rId3"/>
          <a:stretch>
            <a:fillRect/>
          </a:stretch>
        </p:blipFill>
        <p:spPr>
          <a:xfrm>
            <a:off x="543388" y="1684143"/>
            <a:ext cx="6474100" cy="3738462"/>
          </a:xfrm>
          <a:prstGeom prst="rect">
            <a:avLst/>
          </a:prstGeom>
        </p:spPr>
      </p:pic>
      <p:sp>
        <p:nvSpPr>
          <p:cNvPr id="7" name="ZoneTexte 6">
            <a:extLst>
              <a:ext uri="{FF2B5EF4-FFF2-40B4-BE49-F238E27FC236}">
                <a16:creationId xmlns:a16="http://schemas.microsoft.com/office/drawing/2014/main" id="{1E47F29B-F27D-1BE6-A981-647B659C1936}"/>
              </a:ext>
            </a:extLst>
          </p:cNvPr>
          <p:cNvSpPr txBox="1"/>
          <p:nvPr/>
        </p:nvSpPr>
        <p:spPr>
          <a:xfrm>
            <a:off x="7644809" y="1684143"/>
            <a:ext cx="3689498" cy="3139321"/>
          </a:xfrm>
          <a:prstGeom prst="rect">
            <a:avLst/>
          </a:prstGeom>
          <a:noFill/>
        </p:spPr>
        <p:txBody>
          <a:bodyPr wrap="square" rtlCol="0">
            <a:spAutoFit/>
          </a:bodyPr>
          <a:lstStyle/>
          <a:p>
            <a:pPr algn="l"/>
            <a:r>
              <a:rPr lang="en-US" b="0" i="0" dirty="0">
                <a:solidFill>
                  <a:srgbClr val="000000"/>
                </a:solidFill>
                <a:effectLst/>
                <a:latin typeface="Helvetica Neue"/>
              </a:rPr>
              <a:t>With heavy payloads the successful landing or positive landing rate are more for </a:t>
            </a:r>
            <a:r>
              <a:rPr lang="en-US" b="0" i="0" dirty="0" err="1">
                <a:solidFill>
                  <a:srgbClr val="000000"/>
                </a:solidFill>
                <a:effectLst/>
                <a:latin typeface="Helvetica Neue"/>
              </a:rPr>
              <a:t>Polar,LEO</a:t>
            </a:r>
            <a:r>
              <a:rPr lang="en-US" b="0" i="0" dirty="0">
                <a:solidFill>
                  <a:srgbClr val="000000"/>
                </a:solidFill>
                <a:effectLst/>
                <a:latin typeface="Helvetica Neue"/>
              </a:rPr>
              <a:t> and ISS.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However for GTO we cannot distinguish this well as both positive landing rate and negative landing(unsuccessful mission) are both there here.</a:t>
            </a:r>
          </a:p>
          <a:p>
            <a:endParaRPr lang="fr-FR" dirty="0"/>
          </a:p>
        </p:txBody>
      </p:sp>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46864B31-1C7B-43D3-24E7-745C621AD507}"/>
              </a:ext>
            </a:extLst>
          </p:cNvPr>
          <p:cNvPicPr>
            <a:picLocks noChangeAspect="1"/>
          </p:cNvPicPr>
          <p:nvPr/>
        </p:nvPicPr>
        <p:blipFill>
          <a:blip r:embed="rId3"/>
          <a:stretch>
            <a:fillRect/>
          </a:stretch>
        </p:blipFill>
        <p:spPr>
          <a:xfrm>
            <a:off x="962787" y="1948752"/>
            <a:ext cx="4693734" cy="3378160"/>
          </a:xfrm>
          <a:prstGeom prst="rect">
            <a:avLst/>
          </a:prstGeom>
        </p:spPr>
      </p:pic>
      <p:sp>
        <p:nvSpPr>
          <p:cNvPr id="7" name="ZoneTexte 6">
            <a:extLst>
              <a:ext uri="{FF2B5EF4-FFF2-40B4-BE49-F238E27FC236}">
                <a16:creationId xmlns:a16="http://schemas.microsoft.com/office/drawing/2014/main" id="{877FF7CA-299C-1B4A-7EF8-994786912AA1}"/>
              </a:ext>
            </a:extLst>
          </p:cNvPr>
          <p:cNvSpPr txBox="1"/>
          <p:nvPr/>
        </p:nvSpPr>
        <p:spPr>
          <a:xfrm>
            <a:off x="6762307" y="2232837"/>
            <a:ext cx="4433777" cy="646331"/>
          </a:xfrm>
          <a:prstGeom prst="rect">
            <a:avLst/>
          </a:prstGeom>
          <a:noFill/>
        </p:spPr>
        <p:txBody>
          <a:bodyPr wrap="square" rtlCol="0">
            <a:spAutoFit/>
          </a:bodyPr>
          <a:lstStyle/>
          <a:p>
            <a:r>
              <a:rPr lang="en-US" b="0" i="0" dirty="0">
                <a:solidFill>
                  <a:srgbClr val="000000"/>
                </a:solidFill>
                <a:effectLst/>
                <a:latin typeface="Helvetica Neue"/>
              </a:rPr>
              <a:t>We can observe that the </a:t>
            </a:r>
            <a:r>
              <a:rPr lang="en-US" b="0" i="0" dirty="0" err="1">
                <a:solidFill>
                  <a:srgbClr val="000000"/>
                </a:solidFill>
                <a:effectLst/>
                <a:latin typeface="Helvetica Neue"/>
              </a:rPr>
              <a:t>sucess</a:t>
            </a:r>
            <a:r>
              <a:rPr lang="en-US" b="0" i="0" dirty="0">
                <a:solidFill>
                  <a:srgbClr val="000000"/>
                </a:solidFill>
                <a:effectLst/>
                <a:latin typeface="Helvetica Neue"/>
              </a:rPr>
              <a:t> rate since 2013 kept increasing till 2020</a:t>
            </a:r>
            <a:endParaRPr lang="fr-FR" dirty="0"/>
          </a:p>
        </p:txBody>
      </p:sp>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 are: </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 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 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 39A</a:t>
            </a:r>
          </a:p>
          <a:p>
            <a:pPr>
              <a:lnSpc>
                <a:spcPct val="100000"/>
              </a:lnSpc>
              <a:spcBef>
                <a:spcPts val="1400"/>
              </a:spcBef>
            </a:pPr>
            <a:r>
              <a:rPr lang="en-US" sz="2200" dirty="0">
                <a:solidFill>
                  <a:schemeClr val="accent3">
                    <a:lumMod val="25000"/>
                  </a:schemeClr>
                </a:solidFill>
                <a:latin typeface="Abadi" panose="020B0604020104020204" pitchFamily="34" charset="0"/>
              </a:rPr>
              <a:t>Using the </a:t>
            </a:r>
            <a:r>
              <a:rPr lang="en-US" sz="2200" dirty="0" err="1">
                <a:solidFill>
                  <a:schemeClr val="accent3">
                    <a:lumMod val="25000"/>
                  </a:schemeClr>
                </a:solidFill>
                <a:latin typeface="Abadi" panose="020B0604020104020204" pitchFamily="34" charset="0"/>
              </a:rPr>
              <a:t>DF.unique</a:t>
            </a:r>
            <a:r>
              <a:rPr lang="en-US" sz="2200" dirty="0">
                <a:solidFill>
                  <a:schemeClr val="accent3">
                    <a:lumMod val="25000"/>
                  </a:schemeClr>
                </a:solidFill>
                <a:latin typeface="Abadi" panose="020B0604020104020204" pitchFamily="34" charset="0"/>
              </a:rPr>
              <a:t>() method we saw that we have 3 launch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Image 7">
            <a:extLst>
              <a:ext uri="{FF2B5EF4-FFF2-40B4-BE49-F238E27FC236}">
                <a16:creationId xmlns:a16="http://schemas.microsoft.com/office/drawing/2014/main" id="{236F226A-2326-378D-88F5-A4167B32FF08}"/>
              </a:ext>
            </a:extLst>
          </p:cNvPr>
          <p:cNvPicPr>
            <a:picLocks noChangeAspect="1"/>
          </p:cNvPicPr>
          <p:nvPr/>
        </p:nvPicPr>
        <p:blipFill>
          <a:blip r:embed="rId3"/>
          <a:stretch>
            <a:fillRect/>
          </a:stretch>
        </p:blipFill>
        <p:spPr>
          <a:xfrm>
            <a:off x="4920317" y="3066357"/>
            <a:ext cx="2214987" cy="2883660"/>
          </a:xfrm>
          <a:prstGeom prst="rect">
            <a:avLst/>
          </a:prstGeom>
        </p:spPr>
      </p:pic>
      <p:sp>
        <p:nvSpPr>
          <p:cNvPr id="9" name="ZoneTexte 8">
            <a:extLst>
              <a:ext uri="{FF2B5EF4-FFF2-40B4-BE49-F238E27FC236}">
                <a16:creationId xmlns:a16="http://schemas.microsoft.com/office/drawing/2014/main" id="{3843661A-2377-6587-F9FF-C3E276732248}"/>
              </a:ext>
            </a:extLst>
          </p:cNvPr>
          <p:cNvSpPr txBox="1"/>
          <p:nvPr/>
        </p:nvSpPr>
        <p:spPr>
          <a:xfrm>
            <a:off x="1069963" y="1892362"/>
            <a:ext cx="9016409" cy="369332"/>
          </a:xfrm>
          <a:prstGeom prst="rect">
            <a:avLst/>
          </a:prstGeom>
          <a:noFill/>
        </p:spPr>
        <p:txBody>
          <a:bodyPr wrap="square" rtlCol="0">
            <a:spAutoFit/>
          </a:bodyPr>
          <a:lstStyle/>
          <a:p>
            <a:pPr marL="285750" indent="-285750">
              <a:buFont typeface="Arial" panose="020B0604020202020204" pitchFamily="34" charset="0"/>
              <a:buChar char="•"/>
            </a:pPr>
            <a:r>
              <a:rPr lang="fr-FR" dirty="0" err="1"/>
              <a:t>We</a:t>
            </a:r>
            <a:r>
              <a:rPr lang="fr-FR" dirty="0"/>
              <a:t> have 4 launch site </a:t>
            </a:r>
            <a:r>
              <a:rPr lang="fr-FR" dirty="0" err="1"/>
              <a:t>used</a:t>
            </a:r>
            <a:r>
              <a:rPr lang="fr-FR" dirty="0"/>
              <a:t>.</a:t>
            </a:r>
          </a:p>
        </p:txBody>
      </p:sp>
    </p:spTree>
    <p:extLst>
      <p:ext uri="{BB962C8B-B14F-4D97-AF65-F5344CB8AC3E}">
        <p14:creationId xmlns:p14="http://schemas.microsoft.com/office/powerpoint/2010/main" val="2769946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57561" y="1645063"/>
            <a:ext cx="10633604" cy="478214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spc="100" dirty="0">
                <a:solidFill>
                  <a:schemeClr val="accent3">
                    <a:lumMod val="25000"/>
                  </a:schemeClr>
                </a:solidFill>
                <a:latin typeface="Abadi" panose="020B0604020104020204" pitchFamily="34" charset="0"/>
              </a:rPr>
              <a:t>We were asked to predict the rate of successful landing of SpaceX  Falcon 9 . Therefore, we analyzed the impact of several variable on the results such as Payload Mass, Launch site, Date,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To achieve our goal, we used Python and its libraries for :</a:t>
            </a:r>
          </a:p>
          <a:p>
            <a:pPr lvl="1">
              <a:lnSpc>
                <a:spcPct val="100000"/>
              </a:lnSpc>
              <a:spcBef>
                <a:spcPts val="1400"/>
              </a:spcBef>
            </a:pPr>
            <a:r>
              <a:rPr lang="en-US" sz="22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2200" dirty="0">
                <a:solidFill>
                  <a:schemeClr val="accent3">
                    <a:lumMod val="25000"/>
                  </a:schemeClr>
                </a:solidFill>
                <a:latin typeface="Abadi" panose="020B0604020104020204" pitchFamily="34" charset="0"/>
              </a:rPr>
              <a:t>Data wrangling and formatting</a:t>
            </a:r>
          </a:p>
          <a:p>
            <a:pPr lvl="1">
              <a:lnSpc>
                <a:spcPct val="100000"/>
              </a:lnSpc>
              <a:spcBef>
                <a:spcPts val="1400"/>
              </a:spcBef>
            </a:pPr>
            <a:r>
              <a:rPr lang="en-US" sz="2200" dirty="0">
                <a:solidFill>
                  <a:schemeClr val="accent3">
                    <a:lumMod val="25000"/>
                  </a:schemeClr>
                </a:solidFill>
                <a:latin typeface="Abadi" panose="020B0604020104020204" pitchFamily="34" charset="0"/>
              </a:rPr>
              <a:t>Data visualization</a:t>
            </a:r>
          </a:p>
          <a:p>
            <a:pPr lvl="1">
              <a:lnSpc>
                <a:spcPct val="100000"/>
              </a:lnSpc>
              <a:spcBef>
                <a:spcPts val="1400"/>
              </a:spcBef>
            </a:pPr>
            <a:r>
              <a:rPr lang="en-US" sz="22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our analyses an researches lead to a prediction of </a:t>
            </a:r>
            <a:r>
              <a:rPr lang="en-US" sz="2200" dirty="0" err="1">
                <a:solidFill>
                  <a:schemeClr val="accent3">
                    <a:lumMod val="25000"/>
                  </a:schemeClr>
                </a:solidFill>
                <a:latin typeface="Abadi" panose="020B0604020104020204" pitchFamily="34" charset="0"/>
              </a:rPr>
              <a:t>succefull</a:t>
            </a:r>
            <a:r>
              <a:rPr lang="en-US" sz="2200" dirty="0">
                <a:solidFill>
                  <a:schemeClr val="accent3">
                    <a:lumMod val="25000"/>
                  </a:schemeClr>
                </a:solidFill>
                <a:latin typeface="Abadi" panose="020B0604020104020204" pitchFamily="34" charset="0"/>
              </a:rPr>
              <a:t> landing rate of 83.33%.</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find records with launch site which begins with “CCA” I use the code below. The result is the 5 first records which meet the requirement.</a:t>
            </a:r>
          </a:p>
          <a:p>
            <a:pPr lvl="1">
              <a:lnSpc>
                <a:spcPct val="100000"/>
              </a:lnSpc>
              <a:spcBef>
                <a:spcPts val="1400"/>
              </a:spcBef>
            </a:pP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df.LaunchSite.str.startswith</a:t>
            </a:r>
            <a:r>
              <a:rPr lang="en-US" sz="1800" dirty="0">
                <a:solidFill>
                  <a:schemeClr val="accent3">
                    <a:lumMod val="25000"/>
                  </a:schemeClr>
                </a:solidFill>
                <a:latin typeface="Abadi" panose="020B0604020104020204" pitchFamily="34" charset="0"/>
              </a:rPr>
              <a:t>('CCA')].head()</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 7">
            <a:extLst>
              <a:ext uri="{FF2B5EF4-FFF2-40B4-BE49-F238E27FC236}">
                <a16:creationId xmlns:a16="http://schemas.microsoft.com/office/drawing/2014/main" id="{3FDAAEFA-E4A0-67C1-22BF-7576F11BA8CF}"/>
              </a:ext>
            </a:extLst>
          </p:cNvPr>
          <p:cNvPicPr>
            <a:picLocks noChangeAspect="1"/>
          </p:cNvPicPr>
          <p:nvPr/>
        </p:nvPicPr>
        <p:blipFill>
          <a:blip r:embed="rId3"/>
          <a:stretch>
            <a:fillRect/>
          </a:stretch>
        </p:blipFill>
        <p:spPr>
          <a:xfrm>
            <a:off x="1266687" y="1646246"/>
            <a:ext cx="8896660" cy="19156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76BF057D-A726-DFBB-C0DC-528BBA050619}"/>
              </a:ext>
            </a:extLst>
          </p:cNvPr>
          <p:cNvPicPr>
            <a:picLocks noChangeAspect="1"/>
          </p:cNvPicPr>
          <p:nvPr/>
        </p:nvPicPr>
        <p:blipFill>
          <a:blip r:embed="rId3"/>
          <a:stretch>
            <a:fillRect/>
          </a:stretch>
        </p:blipFill>
        <p:spPr>
          <a:xfrm>
            <a:off x="1158949" y="1979714"/>
            <a:ext cx="9881115" cy="2900629"/>
          </a:xfrm>
          <a:prstGeom prst="rect">
            <a:avLst/>
          </a:prstGeom>
        </p:spPr>
      </p:pic>
    </p:spTree>
    <p:extLst>
      <p:ext uri="{BB962C8B-B14F-4D97-AF65-F5344CB8AC3E}">
        <p14:creationId xmlns:p14="http://schemas.microsoft.com/office/powerpoint/2010/main" val="2435841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carry by boosters launched by NASA (CRS) is 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seems that NASA launched 20 tons of materials.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2928 kgs.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must not confuse with median weight.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became the 2015-12-22</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2" name="Image 11">
            <a:extLst>
              <a:ext uri="{FF2B5EF4-FFF2-40B4-BE49-F238E27FC236}">
                <a16:creationId xmlns:a16="http://schemas.microsoft.com/office/drawing/2014/main" id="{D8355019-5999-A47A-C883-A00DA8A9E648}"/>
              </a:ext>
            </a:extLst>
          </p:cNvPr>
          <p:cNvPicPr>
            <a:picLocks noChangeAspect="1"/>
          </p:cNvPicPr>
          <p:nvPr/>
        </p:nvPicPr>
        <p:blipFill>
          <a:blip r:embed="rId3"/>
          <a:stretch>
            <a:fillRect/>
          </a:stretch>
        </p:blipFill>
        <p:spPr>
          <a:xfrm>
            <a:off x="3115341" y="3303492"/>
            <a:ext cx="1166944" cy="3191416"/>
          </a:xfrm>
          <a:prstGeom prst="rect">
            <a:avLst/>
          </a:prstGeom>
        </p:spPr>
      </p:pic>
      <p:pic>
        <p:nvPicPr>
          <p:cNvPr id="14" name="Image 13">
            <a:extLst>
              <a:ext uri="{FF2B5EF4-FFF2-40B4-BE49-F238E27FC236}">
                <a16:creationId xmlns:a16="http://schemas.microsoft.com/office/drawing/2014/main" id="{BCA9C6FF-E47E-1771-2AF9-6F5AC94B7403}"/>
              </a:ext>
            </a:extLst>
          </p:cNvPr>
          <p:cNvPicPr>
            <a:picLocks noChangeAspect="1"/>
          </p:cNvPicPr>
          <p:nvPr/>
        </p:nvPicPr>
        <p:blipFill>
          <a:blip r:embed="rId4"/>
          <a:stretch>
            <a:fillRect/>
          </a:stretch>
        </p:blipFill>
        <p:spPr>
          <a:xfrm>
            <a:off x="6398190" y="3303492"/>
            <a:ext cx="1173836" cy="301585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6F250312-A279-5B32-4CFF-D444A85C5B16}"/>
              </a:ext>
            </a:extLst>
          </p:cNvPr>
          <p:cNvPicPr>
            <a:picLocks noChangeAspect="1"/>
          </p:cNvPicPr>
          <p:nvPr/>
        </p:nvPicPr>
        <p:blipFill>
          <a:blip r:embed="rId3"/>
          <a:stretch>
            <a:fillRect/>
          </a:stretch>
        </p:blipFill>
        <p:spPr>
          <a:xfrm>
            <a:off x="4039282" y="3291423"/>
            <a:ext cx="3889410" cy="144006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D3D83BCF-241B-209D-906F-C12E3B21C125}"/>
              </a:ext>
            </a:extLst>
          </p:cNvPr>
          <p:cNvPicPr>
            <a:picLocks noChangeAspect="1"/>
          </p:cNvPicPr>
          <p:nvPr/>
        </p:nvPicPr>
        <p:blipFill>
          <a:blip r:embed="rId3"/>
          <a:stretch>
            <a:fillRect/>
          </a:stretch>
        </p:blipFill>
        <p:spPr>
          <a:xfrm>
            <a:off x="5518299" y="3102872"/>
            <a:ext cx="945428" cy="336152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BA14A05D-F544-8820-4BD2-6266A57B9B41}"/>
              </a:ext>
            </a:extLst>
          </p:cNvPr>
          <p:cNvPicPr>
            <a:picLocks noChangeAspect="1"/>
          </p:cNvPicPr>
          <p:nvPr/>
        </p:nvPicPr>
        <p:blipFill>
          <a:blip r:embed="rId3"/>
          <a:stretch>
            <a:fillRect/>
          </a:stretch>
        </p:blipFill>
        <p:spPr>
          <a:xfrm>
            <a:off x="3827470" y="3761924"/>
            <a:ext cx="4537060" cy="123737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Image 7">
            <a:extLst>
              <a:ext uri="{FF2B5EF4-FFF2-40B4-BE49-F238E27FC236}">
                <a16:creationId xmlns:a16="http://schemas.microsoft.com/office/drawing/2014/main" id="{64BDAE66-B623-F940-77DD-2D55F2719C12}"/>
              </a:ext>
            </a:extLst>
          </p:cNvPr>
          <p:cNvPicPr>
            <a:picLocks noChangeAspect="1"/>
          </p:cNvPicPr>
          <p:nvPr/>
        </p:nvPicPr>
        <p:blipFill>
          <a:blip r:embed="rId3"/>
          <a:stretch>
            <a:fillRect/>
          </a:stretch>
        </p:blipFill>
        <p:spPr>
          <a:xfrm>
            <a:off x="2360428" y="3429000"/>
            <a:ext cx="1664376" cy="3078358"/>
          </a:xfrm>
          <a:prstGeom prst="rect">
            <a:avLst/>
          </a:prstGeom>
        </p:spPr>
      </p:pic>
      <p:pic>
        <p:nvPicPr>
          <p:cNvPr id="10" name="Image 9">
            <a:extLst>
              <a:ext uri="{FF2B5EF4-FFF2-40B4-BE49-F238E27FC236}">
                <a16:creationId xmlns:a16="http://schemas.microsoft.com/office/drawing/2014/main" id="{445C16B6-6D72-5225-6B91-403F34E86B53}"/>
              </a:ext>
            </a:extLst>
          </p:cNvPr>
          <p:cNvPicPr>
            <a:picLocks noChangeAspect="1"/>
          </p:cNvPicPr>
          <p:nvPr/>
        </p:nvPicPr>
        <p:blipFill>
          <a:blip r:embed="rId4"/>
          <a:stretch>
            <a:fillRect/>
          </a:stretch>
        </p:blipFill>
        <p:spPr>
          <a:xfrm>
            <a:off x="4755374" y="3428999"/>
            <a:ext cx="2010301" cy="2856745"/>
          </a:xfrm>
          <a:prstGeom prst="rect">
            <a:avLst/>
          </a:prstGeom>
        </p:spPr>
      </p:pic>
      <p:pic>
        <p:nvPicPr>
          <p:cNvPr id="12" name="Image 11">
            <a:extLst>
              <a:ext uri="{FF2B5EF4-FFF2-40B4-BE49-F238E27FC236}">
                <a16:creationId xmlns:a16="http://schemas.microsoft.com/office/drawing/2014/main" id="{C5ACDFB4-15ED-178D-0348-B83763D67CBB}"/>
              </a:ext>
            </a:extLst>
          </p:cNvPr>
          <p:cNvPicPr>
            <a:picLocks noChangeAspect="1"/>
          </p:cNvPicPr>
          <p:nvPr/>
        </p:nvPicPr>
        <p:blipFill>
          <a:blip r:embed="rId5"/>
          <a:stretch>
            <a:fillRect/>
          </a:stretch>
        </p:blipFill>
        <p:spPr>
          <a:xfrm>
            <a:off x="7708049" y="3466214"/>
            <a:ext cx="2010301" cy="18522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477229" y="1845882"/>
            <a:ext cx="4232131" cy="447346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Executive Summary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Collection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API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Web Scrapping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Visualization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SQL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Machine learning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Table of Contents</a:t>
            </a:r>
            <a:endParaRPr lang="en-US" dirty="0">
              <a:solidFill>
                <a:srgbClr val="0B49CB"/>
              </a:solidFill>
            </a:endParaRPr>
          </a:p>
        </p:txBody>
      </p:sp>
    </p:spTree>
    <p:extLst>
      <p:ext uri="{BB962C8B-B14F-4D97-AF65-F5344CB8AC3E}">
        <p14:creationId xmlns:p14="http://schemas.microsoft.com/office/powerpoint/2010/main" val="546420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localization</a:t>
            </a:r>
          </a:p>
        </p:txBody>
      </p:sp>
      <p:pic>
        <p:nvPicPr>
          <p:cNvPr id="6" name="Image 5">
            <a:extLst>
              <a:ext uri="{FF2B5EF4-FFF2-40B4-BE49-F238E27FC236}">
                <a16:creationId xmlns:a16="http://schemas.microsoft.com/office/drawing/2014/main" id="{16725514-61D5-C13D-0EE1-34FDE4FAC5FF}"/>
              </a:ext>
            </a:extLst>
          </p:cNvPr>
          <p:cNvPicPr>
            <a:picLocks noChangeAspect="1"/>
          </p:cNvPicPr>
          <p:nvPr/>
        </p:nvPicPr>
        <p:blipFill>
          <a:blip r:embed="rId3"/>
          <a:stretch>
            <a:fillRect/>
          </a:stretch>
        </p:blipFill>
        <p:spPr>
          <a:xfrm>
            <a:off x="663051" y="1642334"/>
            <a:ext cx="6516154" cy="3828603"/>
          </a:xfrm>
          <a:prstGeom prst="rect">
            <a:avLst/>
          </a:prstGeom>
        </p:spPr>
      </p:pic>
      <p:sp>
        <p:nvSpPr>
          <p:cNvPr id="7" name="ZoneTexte 6">
            <a:extLst>
              <a:ext uri="{FF2B5EF4-FFF2-40B4-BE49-F238E27FC236}">
                <a16:creationId xmlns:a16="http://schemas.microsoft.com/office/drawing/2014/main" id="{47B589FB-F9C0-E3E6-334D-E76537903AC5}"/>
              </a:ext>
            </a:extLst>
          </p:cNvPr>
          <p:cNvSpPr txBox="1"/>
          <p:nvPr/>
        </p:nvSpPr>
        <p:spPr>
          <a:xfrm>
            <a:off x="7459579" y="1825625"/>
            <a:ext cx="3717758" cy="1754326"/>
          </a:xfrm>
          <a:prstGeom prst="rect">
            <a:avLst/>
          </a:prstGeom>
          <a:noFill/>
        </p:spPr>
        <p:txBody>
          <a:bodyPr wrap="square" rtlCol="0">
            <a:spAutoFit/>
          </a:bodyPr>
          <a:lstStyle/>
          <a:p>
            <a:r>
              <a:rPr lang="fr-FR" dirty="0" err="1"/>
              <a:t>We</a:t>
            </a:r>
            <a:r>
              <a:rPr lang="fr-FR" dirty="0"/>
              <a:t> can </a:t>
            </a:r>
            <a:r>
              <a:rPr lang="fr-FR" dirty="0" err="1"/>
              <a:t>see</a:t>
            </a:r>
            <a:r>
              <a:rPr lang="fr-FR" dirty="0"/>
              <a:t> launch sites are on the </a:t>
            </a:r>
            <a:r>
              <a:rPr lang="fr-FR" dirty="0" err="1"/>
              <a:t>two</a:t>
            </a:r>
            <a:r>
              <a:rPr lang="fr-FR" dirty="0"/>
              <a:t> </a:t>
            </a:r>
            <a:r>
              <a:rPr lang="fr-FR" dirty="0" err="1"/>
              <a:t>costs</a:t>
            </a:r>
            <a:r>
              <a:rPr lang="fr-FR" dirty="0"/>
              <a:t> of USA.</a:t>
            </a:r>
          </a:p>
          <a:p>
            <a:endParaRPr lang="fr-FR" dirty="0"/>
          </a:p>
          <a:p>
            <a:endParaRPr lang="fr-FR" dirty="0"/>
          </a:p>
          <a:p>
            <a:r>
              <a:rPr lang="fr-FR" dirty="0"/>
              <a:t>The </a:t>
            </a:r>
            <a:r>
              <a:rPr lang="fr-FR" dirty="0" err="1"/>
              <a:t>east</a:t>
            </a:r>
            <a:r>
              <a:rPr lang="fr-FR" dirty="0"/>
              <a:t> site launch </a:t>
            </a:r>
            <a:r>
              <a:rPr lang="fr-FR" dirty="0" err="1"/>
              <a:t>almost</a:t>
            </a:r>
            <a:r>
              <a:rPr lang="fr-FR" dirty="0"/>
              <a:t> 5 times more  engine </a:t>
            </a:r>
            <a:r>
              <a:rPr lang="fr-FR" dirty="0" err="1"/>
              <a:t>than</a:t>
            </a:r>
            <a:r>
              <a:rPr lang="fr-FR" dirty="0"/>
              <a:t> the </a:t>
            </a:r>
            <a:r>
              <a:rPr lang="fr-FR" dirty="0" err="1"/>
              <a:t>west</a:t>
            </a:r>
            <a:r>
              <a:rPr lang="fr-FR" dirty="0"/>
              <a:t> one.</a:t>
            </a:r>
          </a:p>
        </p:txBody>
      </p:sp>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Outcome visualization per site</a:t>
            </a:r>
          </a:p>
        </p:txBody>
      </p:sp>
      <p:pic>
        <p:nvPicPr>
          <p:cNvPr id="4" name="Image 3">
            <a:extLst>
              <a:ext uri="{FF2B5EF4-FFF2-40B4-BE49-F238E27FC236}">
                <a16:creationId xmlns:a16="http://schemas.microsoft.com/office/drawing/2014/main" id="{6E5067C9-305D-1205-230A-C0C3820B4F8F}"/>
              </a:ext>
            </a:extLst>
          </p:cNvPr>
          <p:cNvPicPr>
            <a:picLocks noChangeAspect="1"/>
          </p:cNvPicPr>
          <p:nvPr/>
        </p:nvPicPr>
        <p:blipFill>
          <a:blip r:embed="rId3"/>
          <a:stretch>
            <a:fillRect/>
          </a:stretch>
        </p:blipFill>
        <p:spPr>
          <a:xfrm>
            <a:off x="533220" y="1763524"/>
            <a:ext cx="7010760" cy="4076910"/>
          </a:xfrm>
          <a:prstGeom prst="rect">
            <a:avLst/>
          </a:prstGeom>
        </p:spPr>
      </p:pic>
      <p:sp>
        <p:nvSpPr>
          <p:cNvPr id="6" name="ZoneTexte 5">
            <a:extLst>
              <a:ext uri="{FF2B5EF4-FFF2-40B4-BE49-F238E27FC236}">
                <a16:creationId xmlns:a16="http://schemas.microsoft.com/office/drawing/2014/main" id="{6D6ED332-DD56-96A5-91C3-CFFB266246AD}"/>
              </a:ext>
            </a:extLst>
          </p:cNvPr>
          <p:cNvSpPr txBox="1"/>
          <p:nvPr/>
        </p:nvSpPr>
        <p:spPr>
          <a:xfrm>
            <a:off x="8265695" y="3094971"/>
            <a:ext cx="3019916" cy="1754326"/>
          </a:xfrm>
          <a:prstGeom prst="rect">
            <a:avLst/>
          </a:prstGeom>
          <a:noFill/>
        </p:spPr>
        <p:txBody>
          <a:bodyPr wrap="square" rtlCol="0">
            <a:spAutoFit/>
          </a:bodyPr>
          <a:lstStyle/>
          <a:p>
            <a:r>
              <a:rPr lang="en-US" dirty="0"/>
              <a:t>This map show us that only 7 launch success for 26 attempts.</a:t>
            </a:r>
          </a:p>
          <a:p>
            <a:endParaRPr lang="en-US" dirty="0"/>
          </a:p>
          <a:p>
            <a:r>
              <a:rPr lang="en-US" dirty="0"/>
              <a:t>We can focus on this details for each site.</a:t>
            </a:r>
            <a:endParaRPr lang="fr-FR" dirty="0"/>
          </a:p>
        </p:txBody>
      </p:sp>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Facilities locations</a:t>
            </a:r>
          </a:p>
        </p:txBody>
      </p:sp>
      <p:pic>
        <p:nvPicPr>
          <p:cNvPr id="4" name="Image 3">
            <a:extLst>
              <a:ext uri="{FF2B5EF4-FFF2-40B4-BE49-F238E27FC236}">
                <a16:creationId xmlns:a16="http://schemas.microsoft.com/office/drawing/2014/main" id="{78375D3F-6F3A-0D39-B99C-BCD87DD948D0}"/>
              </a:ext>
            </a:extLst>
          </p:cNvPr>
          <p:cNvPicPr>
            <a:picLocks noChangeAspect="1"/>
          </p:cNvPicPr>
          <p:nvPr/>
        </p:nvPicPr>
        <p:blipFill>
          <a:blip r:embed="rId3"/>
          <a:stretch>
            <a:fillRect/>
          </a:stretch>
        </p:blipFill>
        <p:spPr>
          <a:xfrm>
            <a:off x="602732" y="1777205"/>
            <a:ext cx="7112366" cy="4248368"/>
          </a:xfrm>
          <a:prstGeom prst="rect">
            <a:avLst/>
          </a:prstGeom>
        </p:spPr>
      </p:pic>
      <p:sp>
        <p:nvSpPr>
          <p:cNvPr id="6" name="ZoneTexte 5">
            <a:extLst>
              <a:ext uri="{FF2B5EF4-FFF2-40B4-BE49-F238E27FC236}">
                <a16:creationId xmlns:a16="http://schemas.microsoft.com/office/drawing/2014/main" id="{A606E058-BF23-4CBC-09BF-F1E1F91C8005}"/>
              </a:ext>
            </a:extLst>
          </p:cNvPr>
          <p:cNvSpPr txBox="1"/>
          <p:nvPr/>
        </p:nvSpPr>
        <p:spPr>
          <a:xfrm>
            <a:off x="8145379" y="2310063"/>
            <a:ext cx="2975709" cy="1754326"/>
          </a:xfrm>
          <a:prstGeom prst="rect">
            <a:avLst/>
          </a:prstGeom>
          <a:noFill/>
        </p:spPr>
        <p:txBody>
          <a:bodyPr wrap="square" rtlCol="0">
            <a:spAutoFit/>
          </a:bodyPr>
          <a:lstStyle/>
          <a:p>
            <a:r>
              <a:rPr lang="en-US"/>
              <a:t>We can see geographic location with all the facilities for each site.</a:t>
            </a:r>
          </a:p>
          <a:p>
            <a:endParaRPr lang="fr-FR" dirty="0"/>
          </a:p>
          <a:p>
            <a:r>
              <a:rPr lang="en-US" dirty="0"/>
              <a:t>This visualization is very useful for logistic issues.</a:t>
            </a:r>
            <a:endParaRPr lang="fr-FR" dirty="0"/>
          </a:p>
        </p:txBody>
      </p:sp>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0639" y="4409339"/>
            <a:ext cx="9972740" cy="134920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Almost half of the success launch has been made from KSC LC-39A.</a:t>
            </a:r>
          </a:p>
          <a:p>
            <a:pPr>
              <a:lnSpc>
                <a:spcPct val="100000"/>
              </a:lnSpc>
              <a:spcBef>
                <a:spcPts val="1400"/>
              </a:spcBef>
            </a:pPr>
            <a:r>
              <a:rPr lang="en-US" sz="2200" dirty="0">
                <a:solidFill>
                  <a:schemeClr val="accent3">
                    <a:lumMod val="25000"/>
                  </a:schemeClr>
                </a:solidFill>
                <a:latin typeface="Abadi"/>
              </a:rPr>
              <a:t>A third of the success launch has been made from CCAFS LC-40</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by site of successful launches</a:t>
            </a:r>
          </a:p>
        </p:txBody>
      </p:sp>
      <p:pic>
        <p:nvPicPr>
          <p:cNvPr id="4" name="Image 3">
            <a:extLst>
              <a:ext uri="{FF2B5EF4-FFF2-40B4-BE49-F238E27FC236}">
                <a16:creationId xmlns:a16="http://schemas.microsoft.com/office/drawing/2014/main" id="{0AC4A54C-276D-4AC5-9B0E-365A7AEC26F3}"/>
              </a:ext>
            </a:extLst>
          </p:cNvPr>
          <p:cNvPicPr>
            <a:picLocks noChangeAspect="1"/>
          </p:cNvPicPr>
          <p:nvPr/>
        </p:nvPicPr>
        <p:blipFill>
          <a:blip r:embed="rId3"/>
          <a:stretch>
            <a:fillRect/>
          </a:stretch>
        </p:blipFill>
        <p:spPr>
          <a:xfrm>
            <a:off x="770010" y="1573709"/>
            <a:ext cx="10103369" cy="234962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90337" y="4635795"/>
            <a:ext cx="6983943" cy="829340"/>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76,9% of the launch has succeeded</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outcome distribution.</a:t>
            </a:r>
          </a:p>
        </p:txBody>
      </p:sp>
      <p:pic>
        <p:nvPicPr>
          <p:cNvPr id="4" name="Image 3">
            <a:extLst>
              <a:ext uri="{FF2B5EF4-FFF2-40B4-BE49-F238E27FC236}">
                <a16:creationId xmlns:a16="http://schemas.microsoft.com/office/drawing/2014/main" id="{E143719A-C237-651F-2802-3E052B925C00}"/>
              </a:ext>
            </a:extLst>
          </p:cNvPr>
          <p:cNvPicPr>
            <a:picLocks noChangeAspect="1"/>
          </p:cNvPicPr>
          <p:nvPr/>
        </p:nvPicPr>
        <p:blipFill>
          <a:blip r:embed="rId3"/>
          <a:stretch>
            <a:fillRect/>
          </a:stretch>
        </p:blipFill>
        <p:spPr>
          <a:xfrm>
            <a:off x="990337" y="1736546"/>
            <a:ext cx="10211325" cy="265443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84381"/>
            <a:ext cx="9501040" cy="89258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by Payload Mass.</a:t>
            </a:r>
          </a:p>
        </p:txBody>
      </p:sp>
      <p:pic>
        <p:nvPicPr>
          <p:cNvPr id="4" name="Image 3">
            <a:extLst>
              <a:ext uri="{FF2B5EF4-FFF2-40B4-BE49-F238E27FC236}">
                <a16:creationId xmlns:a16="http://schemas.microsoft.com/office/drawing/2014/main" id="{E497A4BD-C0BE-0B58-5166-64FC9904266A}"/>
              </a:ext>
            </a:extLst>
          </p:cNvPr>
          <p:cNvPicPr>
            <a:picLocks noChangeAspect="1"/>
          </p:cNvPicPr>
          <p:nvPr/>
        </p:nvPicPr>
        <p:blipFill>
          <a:blip r:embed="rId3"/>
          <a:stretch>
            <a:fillRect/>
          </a:stretch>
        </p:blipFill>
        <p:spPr>
          <a:xfrm>
            <a:off x="838200" y="1438087"/>
            <a:ext cx="10515600" cy="1595034"/>
          </a:xfrm>
          <a:prstGeom prst="rect">
            <a:avLst/>
          </a:prstGeom>
        </p:spPr>
      </p:pic>
      <p:sp>
        <p:nvSpPr>
          <p:cNvPr id="10" name="ZoneTexte 9">
            <a:extLst>
              <a:ext uri="{FF2B5EF4-FFF2-40B4-BE49-F238E27FC236}">
                <a16:creationId xmlns:a16="http://schemas.microsoft.com/office/drawing/2014/main" id="{6198DF74-FDBF-ADF7-7371-FB1B4C1AA720}"/>
              </a:ext>
            </a:extLst>
          </p:cNvPr>
          <p:cNvSpPr txBox="1"/>
          <p:nvPr/>
        </p:nvSpPr>
        <p:spPr>
          <a:xfrm>
            <a:off x="770011" y="5378793"/>
            <a:ext cx="10011403" cy="1200329"/>
          </a:xfrm>
          <a:prstGeom prst="rect">
            <a:avLst/>
          </a:prstGeom>
          <a:noFill/>
        </p:spPr>
        <p:txBody>
          <a:bodyPr wrap="square" rtlCol="0">
            <a:spAutoFit/>
          </a:bodyPr>
          <a:lstStyle/>
          <a:p>
            <a:r>
              <a:rPr lang="en-US" dirty="0"/>
              <a:t>The first graph show us that most of the launch has been made for a payload between 2000k and 6000k. We can also see that FT booster is the most efficient.</a:t>
            </a:r>
          </a:p>
          <a:p>
            <a:r>
              <a:rPr lang="en-US" dirty="0"/>
              <a:t>The two other graph focuses on Payload (2000k increment). We can see that booster version V1.1 is not efficient.</a:t>
            </a:r>
            <a:endParaRPr lang="fr-FR" dirty="0"/>
          </a:p>
        </p:txBody>
      </p:sp>
      <p:pic>
        <p:nvPicPr>
          <p:cNvPr id="13" name="Image 12">
            <a:extLst>
              <a:ext uri="{FF2B5EF4-FFF2-40B4-BE49-F238E27FC236}">
                <a16:creationId xmlns:a16="http://schemas.microsoft.com/office/drawing/2014/main" id="{F5310765-BD03-671A-E4C3-B96E1EB9C79E}"/>
              </a:ext>
            </a:extLst>
          </p:cNvPr>
          <p:cNvPicPr>
            <a:picLocks noChangeAspect="1"/>
          </p:cNvPicPr>
          <p:nvPr/>
        </p:nvPicPr>
        <p:blipFill>
          <a:blip r:embed="rId4"/>
          <a:stretch>
            <a:fillRect/>
          </a:stretch>
        </p:blipFill>
        <p:spPr>
          <a:xfrm>
            <a:off x="636357" y="3515989"/>
            <a:ext cx="5437006" cy="1538325"/>
          </a:xfrm>
          <a:prstGeom prst="rect">
            <a:avLst/>
          </a:prstGeom>
        </p:spPr>
      </p:pic>
      <p:pic>
        <p:nvPicPr>
          <p:cNvPr id="15" name="Image 14">
            <a:extLst>
              <a:ext uri="{FF2B5EF4-FFF2-40B4-BE49-F238E27FC236}">
                <a16:creationId xmlns:a16="http://schemas.microsoft.com/office/drawing/2014/main" id="{C4F5E776-9242-6136-FDB3-1A9788A59E27}"/>
              </a:ext>
            </a:extLst>
          </p:cNvPr>
          <p:cNvPicPr>
            <a:picLocks noChangeAspect="1"/>
          </p:cNvPicPr>
          <p:nvPr/>
        </p:nvPicPr>
        <p:blipFill>
          <a:blip r:embed="rId5"/>
          <a:stretch>
            <a:fillRect/>
          </a:stretch>
        </p:blipFill>
        <p:spPr>
          <a:xfrm>
            <a:off x="6373780" y="3492112"/>
            <a:ext cx="5181863" cy="150189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51777" y="1797947"/>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SVM, </a:t>
            </a:r>
            <a:r>
              <a:rPr lang="en-US" sz="2200" dirty="0" err="1">
                <a:solidFill>
                  <a:schemeClr val="accent3">
                    <a:lumMod val="25000"/>
                  </a:schemeClr>
                </a:solidFill>
                <a:latin typeface="Abadi" panose="020B0604020104020204" pitchFamily="34" charset="0"/>
              </a:rPr>
              <a:t>Logisitic</a:t>
            </a:r>
            <a:r>
              <a:rPr lang="en-US" sz="2200" dirty="0">
                <a:solidFill>
                  <a:schemeClr val="accent3">
                    <a:lumMod val="25000"/>
                  </a:schemeClr>
                </a:solidFill>
                <a:latin typeface="Abadi" panose="020B0604020104020204" pitchFamily="34" charset="0"/>
              </a:rPr>
              <a:t> Regression and K 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 have the same accuracy on test data set.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score is 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a:extLst>
              <a:ext uri="{FF2B5EF4-FFF2-40B4-BE49-F238E27FC236}">
                <a16:creationId xmlns:a16="http://schemas.microsoft.com/office/drawing/2014/main" id="{DA7359A7-5B19-9D4A-F8F0-6AB3520E9D36}"/>
              </a:ext>
            </a:extLst>
          </p:cNvPr>
          <p:cNvPicPr>
            <a:picLocks noChangeAspect="1"/>
          </p:cNvPicPr>
          <p:nvPr/>
        </p:nvPicPr>
        <p:blipFill>
          <a:blip r:embed="rId3"/>
          <a:stretch>
            <a:fillRect/>
          </a:stretch>
        </p:blipFill>
        <p:spPr>
          <a:xfrm>
            <a:off x="421942" y="1539521"/>
            <a:ext cx="4841174" cy="407001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659573" y="1652712"/>
            <a:ext cx="4017889"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t>
            </a:r>
            <a:r>
              <a:rPr lang="en-US" sz="1900" dirty="0">
                <a:solidFill>
                  <a:schemeClr val="accent3">
                    <a:lumMod val="25000"/>
                  </a:schemeClr>
                </a:solidFill>
                <a:latin typeface="Abadi" panose="020B0604020104020204" pitchFamily="34" charset="0"/>
              </a:rPr>
              <a:t>Graphic EDA</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	- Proximities analysis</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	- Dashboard</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	- 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Table of Contents</a:t>
            </a:r>
            <a:endParaRPr lang="en-US" dirty="0">
              <a:solidFill>
                <a:srgbClr val="0B49CB"/>
              </a:solidFill>
            </a:endParaRPr>
          </a:p>
        </p:txBody>
      </p:sp>
    </p:spTree>
    <p:extLst>
      <p:ext uri="{BB962C8B-B14F-4D97-AF65-F5344CB8AC3E}">
        <p14:creationId xmlns:p14="http://schemas.microsoft.com/office/powerpoint/2010/main" val="1949987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420011" y="1822338"/>
            <a:ext cx="6589522" cy="34685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model predict  good result for 100% of the real landed mission.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Our model predict good result for 50% of the real crashed missions.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Image 6">
            <a:extLst>
              <a:ext uri="{FF2B5EF4-FFF2-40B4-BE49-F238E27FC236}">
                <a16:creationId xmlns:a16="http://schemas.microsoft.com/office/drawing/2014/main" id="{DEDBA4A6-B544-2810-C54B-2FD0AAA87FEA}"/>
              </a:ext>
            </a:extLst>
          </p:cNvPr>
          <p:cNvPicPr>
            <a:picLocks noChangeAspect="1"/>
          </p:cNvPicPr>
          <p:nvPr/>
        </p:nvPicPr>
        <p:blipFill>
          <a:blip r:embed="rId3"/>
          <a:stretch>
            <a:fillRect/>
          </a:stretch>
        </p:blipFill>
        <p:spPr>
          <a:xfrm>
            <a:off x="865732" y="2093447"/>
            <a:ext cx="4496185" cy="319748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44787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Experience has an important impact on result.</a:t>
            </a:r>
          </a:p>
          <a:p>
            <a:pPr>
              <a:lnSpc>
                <a:spcPct val="100000"/>
              </a:lnSpc>
              <a:spcBef>
                <a:spcPts val="1400"/>
              </a:spcBef>
            </a:pPr>
            <a:r>
              <a:rPr lang="en-US" sz="2200" dirty="0">
                <a:solidFill>
                  <a:schemeClr val="accent3">
                    <a:lumMod val="25000"/>
                  </a:schemeClr>
                </a:solidFill>
                <a:latin typeface="Abadi" panose="020B0604020104020204" pitchFamily="34" charset="0"/>
              </a:rPr>
              <a:t>Results are better for smaller payload</a:t>
            </a:r>
          </a:p>
          <a:p>
            <a:pPr>
              <a:lnSpc>
                <a:spcPct val="100000"/>
              </a:lnSpc>
              <a:spcBef>
                <a:spcPts val="1400"/>
              </a:spcBef>
            </a:pPr>
            <a:r>
              <a:rPr lang="en-US" sz="2200" dirty="0" err="1">
                <a:solidFill>
                  <a:schemeClr val="accent3">
                    <a:lumMod val="25000"/>
                  </a:schemeClr>
                </a:solidFill>
                <a:latin typeface="Abadi" panose="020B0604020104020204" pitchFamily="34" charset="0"/>
              </a:rPr>
              <a:t>Orbite</a:t>
            </a:r>
            <a:r>
              <a:rPr lang="en-US" sz="2200" dirty="0">
                <a:solidFill>
                  <a:schemeClr val="accent3">
                    <a:lumMod val="25000"/>
                  </a:schemeClr>
                </a:solidFill>
                <a:latin typeface="Abadi" panose="020B0604020104020204" pitchFamily="34" charset="0"/>
              </a:rPr>
              <a:t> have an impact on result </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have a very important impact on result</a:t>
            </a:r>
          </a:p>
          <a:p>
            <a:pPr>
              <a:lnSpc>
                <a:spcPct val="100000"/>
              </a:lnSpc>
              <a:spcBef>
                <a:spcPts val="1400"/>
              </a:spcBef>
            </a:pPr>
            <a:r>
              <a:rPr lang="en-US" sz="2200" dirty="0" err="1">
                <a:solidFill>
                  <a:schemeClr val="accent3">
                    <a:lumMod val="25000"/>
                  </a:schemeClr>
                </a:solidFill>
                <a:latin typeface="Abadi" panose="020B0604020104020204" pitchFamily="34" charset="0"/>
              </a:rPr>
              <a:t>Predicitve</a:t>
            </a:r>
            <a:r>
              <a:rPr lang="en-US" sz="2200" dirty="0">
                <a:solidFill>
                  <a:schemeClr val="accent3">
                    <a:lumMod val="25000"/>
                  </a:schemeClr>
                </a:solidFill>
                <a:latin typeface="Abadi" panose="020B0604020104020204" pitchFamily="34" charset="0"/>
              </a:rPr>
              <a:t> models give us a good result at 83%.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46045" y="1967812"/>
            <a:ext cx="10399485" cy="3177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module, you will be provided with an overview of the problem and the tools you need to complete the course.</a:t>
            </a:r>
          </a:p>
        </p:txBody>
      </p:sp>
    </p:spTree>
    <p:extLst>
      <p:ext uri="{BB962C8B-B14F-4D97-AF65-F5344CB8AC3E}">
        <p14:creationId xmlns:p14="http://schemas.microsoft.com/office/powerpoint/2010/main" val="256006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588" y="1646123"/>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 X API (using requests)</a:t>
            </a:r>
          </a:p>
          <a:p>
            <a:pPr lvl="1">
              <a:lnSpc>
                <a:spcPct val="120000"/>
              </a:lnSpc>
              <a:spcBef>
                <a:spcPts val="1400"/>
              </a:spcBef>
            </a:pPr>
            <a:r>
              <a:rPr lang="en-US" sz="7600" dirty="0">
                <a:solidFill>
                  <a:schemeClr val="bg2">
                    <a:lumMod val="50000"/>
                  </a:schemeClr>
                </a:solidFill>
                <a:latin typeface="Abadi"/>
              </a:rPr>
              <a:t>Web Scrapping (using requests &amp; BeautifulSoup)</a:t>
            </a:r>
          </a:p>
          <a:p>
            <a:pPr>
              <a:lnSpc>
                <a:spcPct val="120000"/>
              </a:lnSpc>
              <a:spcBef>
                <a:spcPts val="1400"/>
              </a:spcBef>
            </a:pPr>
            <a:r>
              <a:rPr lang="en-US" sz="8800" dirty="0">
                <a:solidFill>
                  <a:schemeClr val="accent3">
                    <a:lumMod val="25000"/>
                  </a:schemeClr>
                </a:solidFill>
                <a:latin typeface="Abadi"/>
              </a:rPr>
              <a:t>Perform data wrangling (with pandas &amp; </a:t>
            </a:r>
            <a:r>
              <a:rPr lang="en-US" sz="8800" dirty="0" err="1">
                <a:solidFill>
                  <a:schemeClr val="accent3">
                    <a:lumMod val="25000"/>
                  </a:schemeClr>
                </a:solidFill>
                <a:latin typeface="Abadi"/>
              </a:rPr>
              <a:t>numpy</a:t>
            </a:r>
            <a:r>
              <a:rPr lang="en-US" sz="8800" dirty="0">
                <a:solidFill>
                  <a:schemeClr val="accent3">
                    <a:lumMod val="25000"/>
                  </a:schemeClr>
                </a:solidFill>
                <a:latin typeface="Abadi"/>
              </a:rPr>
              <a:t>)</a:t>
            </a:r>
          </a:p>
          <a:p>
            <a:pPr lvl="1">
              <a:lnSpc>
                <a:spcPct val="120000"/>
              </a:lnSpc>
              <a:spcBef>
                <a:spcPts val="1400"/>
              </a:spcBef>
            </a:pPr>
            <a:r>
              <a:rPr lang="en-US" sz="7600" dirty="0">
                <a:solidFill>
                  <a:schemeClr val="bg2">
                    <a:lumMod val="50000"/>
                  </a:schemeClr>
                </a:solidFill>
                <a:latin typeface="Abadi"/>
              </a:rPr>
              <a:t>Work on values quality : Identify missing values and type of values</a:t>
            </a:r>
          </a:p>
          <a:p>
            <a:pPr lvl="1">
              <a:lnSpc>
                <a:spcPct val="120000"/>
              </a:lnSpc>
              <a:spcBef>
                <a:spcPts val="1400"/>
              </a:spcBef>
            </a:pPr>
            <a:r>
              <a:rPr lang="en-US" sz="7600" dirty="0">
                <a:solidFill>
                  <a:schemeClr val="bg2">
                    <a:lumMod val="50000"/>
                  </a:schemeClr>
                </a:solidFill>
                <a:latin typeface="Abadi"/>
              </a:rPr>
              <a:t>Analyze value: number of launch per site, per orbit, successful launch per orbit</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57357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4100" dirty="0">
                <a:solidFill>
                  <a:srgbClr val="0B49CB"/>
                </a:solidFill>
                <a:latin typeface="Abadi"/>
              </a:rPr>
              <a:t>Executive Summary</a:t>
            </a:r>
          </a:p>
          <a:p>
            <a:pPr>
              <a:lnSpc>
                <a:spcPct val="120000"/>
              </a:lnSpc>
              <a:spcBef>
                <a:spcPts val="1400"/>
              </a:spcBef>
            </a:pPr>
            <a:r>
              <a:rPr lang="en-US" sz="37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3700" dirty="0">
                <a:solidFill>
                  <a:schemeClr val="accent3">
                    <a:lumMod val="25000"/>
                  </a:schemeClr>
                </a:solidFill>
                <a:latin typeface="Abadi"/>
              </a:rPr>
              <a:t>Perform interactive visual analytics using Folium and </a:t>
            </a:r>
            <a:r>
              <a:rPr lang="en-US" sz="3700" dirty="0" err="1">
                <a:solidFill>
                  <a:schemeClr val="accent3">
                    <a:lumMod val="25000"/>
                  </a:schemeClr>
                </a:solidFill>
                <a:latin typeface="Abadi"/>
              </a:rPr>
              <a:t>Plotly</a:t>
            </a:r>
            <a:r>
              <a:rPr lang="en-US" sz="3700" dirty="0">
                <a:solidFill>
                  <a:schemeClr val="accent3">
                    <a:lumMod val="25000"/>
                  </a:schemeClr>
                </a:solidFill>
                <a:latin typeface="Abadi"/>
              </a:rPr>
              <a:t> Dash</a:t>
            </a:r>
          </a:p>
          <a:p>
            <a:pPr>
              <a:lnSpc>
                <a:spcPct val="120000"/>
              </a:lnSpc>
              <a:spcBef>
                <a:spcPts val="1400"/>
              </a:spcBef>
            </a:pPr>
            <a:r>
              <a:rPr lang="en-US" sz="3700" dirty="0">
                <a:solidFill>
                  <a:schemeClr val="accent3">
                    <a:lumMod val="25000"/>
                  </a:schemeClr>
                </a:solidFill>
                <a:latin typeface="Abadi"/>
              </a:rPr>
              <a:t>Perform predictive analysis using classification models</a:t>
            </a:r>
          </a:p>
          <a:p>
            <a:pPr lvl="1">
              <a:lnSpc>
                <a:spcPct val="110000"/>
              </a:lnSpc>
              <a:spcBef>
                <a:spcPts val="1400"/>
              </a:spcBef>
            </a:pPr>
            <a:r>
              <a:rPr lang="en-US" sz="2900" dirty="0">
                <a:solidFill>
                  <a:schemeClr val="bg2">
                    <a:lumMod val="50000"/>
                  </a:schemeClr>
                </a:solidFill>
                <a:latin typeface="Abadi"/>
              </a:rPr>
              <a:t>Standardize data with </a:t>
            </a:r>
            <a:r>
              <a:rPr lang="en-US" sz="2900" dirty="0" err="1">
                <a:solidFill>
                  <a:schemeClr val="bg2">
                    <a:lumMod val="50000"/>
                  </a:schemeClr>
                </a:solidFill>
                <a:latin typeface="Abadi"/>
              </a:rPr>
              <a:t>StandardScaler</a:t>
            </a:r>
            <a:endParaRPr lang="en-US" sz="2900" dirty="0">
              <a:solidFill>
                <a:schemeClr val="bg2">
                  <a:lumMod val="50000"/>
                </a:schemeClr>
              </a:solidFill>
              <a:latin typeface="Abadi"/>
            </a:endParaRPr>
          </a:p>
          <a:p>
            <a:pPr lvl="1">
              <a:lnSpc>
                <a:spcPct val="110000"/>
              </a:lnSpc>
              <a:spcBef>
                <a:spcPts val="1400"/>
              </a:spcBef>
            </a:pPr>
            <a:r>
              <a:rPr lang="en-US" sz="2900" dirty="0">
                <a:solidFill>
                  <a:schemeClr val="bg2">
                    <a:lumMod val="50000"/>
                  </a:schemeClr>
                </a:solidFill>
                <a:latin typeface="Abadi"/>
              </a:rPr>
              <a:t>Split data for training (80%) and testing(20%)</a:t>
            </a:r>
          </a:p>
          <a:p>
            <a:pPr lvl="1">
              <a:lnSpc>
                <a:spcPct val="110000"/>
              </a:lnSpc>
              <a:spcBef>
                <a:spcPts val="1400"/>
              </a:spcBef>
            </a:pPr>
            <a:r>
              <a:rPr lang="en-US" sz="2900" dirty="0">
                <a:solidFill>
                  <a:schemeClr val="bg2">
                    <a:lumMod val="50000"/>
                  </a:schemeClr>
                </a:solidFill>
                <a:latin typeface="Abadi"/>
              </a:rPr>
              <a:t>Set and evaluate 4 classification methods : SVM, Logistic regression, KNN, Decision tree</a:t>
            </a:r>
          </a:p>
          <a:p>
            <a:pPr lvl="1">
              <a:lnSpc>
                <a:spcPct val="110000"/>
              </a:lnSpc>
              <a:spcBef>
                <a:spcPts val="1400"/>
              </a:spcBef>
            </a:pPr>
            <a:r>
              <a:rPr lang="en-US" sz="2900" dirty="0">
                <a:solidFill>
                  <a:schemeClr val="bg2">
                    <a:lumMod val="50000"/>
                  </a:schemeClr>
                </a:solidFill>
                <a:latin typeface="Abadi"/>
              </a:rPr>
              <a:t>Using predict, confusion matrix, score.</a:t>
            </a:r>
          </a:p>
          <a:p>
            <a:pPr lvl="1">
              <a:lnSpc>
                <a:spcPct val="110000"/>
              </a:lnSpc>
              <a:spcBef>
                <a:spcPts val="1400"/>
              </a:spcBef>
            </a:pPr>
            <a:endParaRPr lang="en-US" sz="2900" dirty="0">
              <a:solidFill>
                <a:schemeClr val="bg2">
                  <a:lumMod val="50000"/>
                </a:schemeClr>
              </a:solidFill>
              <a:latin typeface="Abadi"/>
            </a:endParaRPr>
          </a:p>
          <a:p>
            <a:pPr lvl="1">
              <a:lnSpc>
                <a:spcPct val="110000"/>
              </a:lnSpc>
              <a:spcBef>
                <a:spcPts val="1400"/>
              </a:spcBef>
            </a:pPr>
            <a:endParaRPr lang="en-US" sz="2900" dirty="0">
              <a:solidFill>
                <a:schemeClr val="bg2">
                  <a:lumMod val="50000"/>
                </a:schemeClr>
              </a:solidFill>
              <a:latin typeface="Abadi"/>
            </a:endParaRPr>
          </a:p>
          <a:p>
            <a:pPr lvl="1">
              <a:lnSpc>
                <a:spcPct val="110000"/>
              </a:lnSpc>
              <a:spcBef>
                <a:spcPts val="1400"/>
              </a:spcBef>
            </a:pPr>
            <a:endParaRPr lang="en-US" sz="2900" dirty="0">
              <a:solidFill>
                <a:schemeClr val="bg2">
                  <a:lumMod val="50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1497</TotalTime>
  <Words>2299</Words>
  <Application>Microsoft Office PowerPoint</Application>
  <PresentationFormat>Grand écran</PresentationFormat>
  <Paragraphs>358</Paragraphs>
  <Slides>52</Slides>
  <Notes>5</Notes>
  <HiddenSlides>2</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52</vt:i4>
      </vt:variant>
    </vt:vector>
  </HeadingPairs>
  <TitlesOfParts>
    <vt:vector size="60" baseType="lpstr">
      <vt:lpstr>Abadi</vt:lpstr>
      <vt:lpstr>Arial</vt:lpstr>
      <vt:lpstr>Calibri</vt:lpstr>
      <vt:lpstr>Calibri Light</vt:lpstr>
      <vt:lpstr>Helvetica Neue</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raphael lagier</cp:lastModifiedBy>
  <cp:revision>206</cp:revision>
  <dcterms:created xsi:type="dcterms:W3CDTF">2021-04-29T18:58:34Z</dcterms:created>
  <dcterms:modified xsi:type="dcterms:W3CDTF">2023-11-16T16:01:43Z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